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6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2" r:id="rId15"/>
    <p:sldId id="270" r:id="rId16"/>
    <p:sldId id="271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 slide" id="{7988C16A-F080-4811-9FBA-C852E8A7A63B}">
          <p14:sldIdLst>
            <p14:sldId id="256"/>
            <p14:sldId id="266"/>
          </p14:sldIdLst>
        </p14:section>
        <p14:section name="Purpose slide" id="{114FD486-8E43-47A0-AF3A-AA81055BDF39}">
          <p14:sldIdLst>
            <p14:sldId id="257"/>
            <p14:sldId id="258"/>
          </p14:sldIdLst>
        </p14:section>
        <p14:section name="Objectives" id="{8B15712C-0EE7-4AA2-B472-08E48C69163E}">
          <p14:sldIdLst>
            <p14:sldId id="260"/>
            <p14:sldId id="261"/>
          </p14:sldIdLst>
        </p14:section>
        <p14:section name="Webpages" id="{A747E78B-F7D6-4027-9509-81047D3AACF5}">
          <p14:sldIdLst>
            <p14:sldId id="262"/>
            <p14:sldId id="263"/>
          </p14:sldIdLst>
        </p14:section>
        <p14:section name="Login Page" id="{FB8DA3C8-D4CE-4553-9DC7-65D56586FCBC}">
          <p14:sldIdLst>
            <p14:sldId id="264"/>
            <p14:sldId id="265"/>
          </p14:sldIdLst>
        </p14:section>
        <p14:section name="Update" id="{7AFD9623-BE4A-468D-AB98-DC8E8FD82515}">
          <p14:sldIdLst>
            <p14:sldId id="267"/>
            <p14:sldId id="268"/>
          </p14:sldIdLst>
        </p14:section>
        <p14:section name="Admin" id="{DA501903-1CB3-4E29-8A9B-4823EAC04254}">
          <p14:sldIdLst>
            <p14:sldId id="269"/>
            <p14:sldId id="272"/>
          </p14:sldIdLst>
        </p14:section>
        <p14:section name="Community" id="{8F409FC3-6FD3-4583-AB52-EFCB889A7B5A}">
          <p14:sldIdLst>
            <p14:sldId id="270"/>
            <p14:sldId id="271"/>
          </p14:sldIdLst>
        </p14:section>
        <p14:section name="End" id="{1669FED1-1CA4-43D9-AE46-9AE15770B574}">
          <p14:sldIdLst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812" y="14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jpg>
</file>

<file path=ppt/media/image28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E077CB-6B6F-422F-A1EE-A9E9DCFBD6D4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B13296-9391-4E57-8E95-84E63B51A6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30336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02630-4295-4C7D-22CA-4C45A6CFE8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95013-FA74-1028-F2A0-024D10BA8C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CACE0-9469-8CF3-4561-94A5E2DC8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E1F1A-E92E-EBCC-E0B9-28E7E54F1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CD64B-38D7-85FA-561D-3B4425CC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74825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AAD0C-9546-03F8-8284-E9FF5318E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B871E5-5969-58F4-9ECE-CB8AA2B2B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E6287-F2F7-0FD2-B0E5-D43454E05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5B434-F552-7A98-19EE-61F1BA2F0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4CBFF-40B4-20D5-AA4D-AC6EC876E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9105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73ACA0-1024-973A-299A-DA48A654B4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1C9E0-618E-8122-2D19-86E5A48A9C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A08C5-8A4B-CBA5-406B-38FED2035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E3147-AEB1-1EAA-1AAC-8BD9DAF3A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9B68C-A9BA-E1AF-47E4-1C2F94085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36575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B32D2-EFED-DDAD-E7EA-DEFC3BAAC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5D236-AA6D-8210-CC59-81E1F8D7F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1FC864-9896-80C7-EF42-230D7C18F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84C1A-B754-839F-E153-220CD27AA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841E3-BC6E-88EE-574B-F5410A1C2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94978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ABFF5-FD8F-5ECB-B5E1-8AA0B4E73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4335F-739E-82CF-2A08-C319DFEAA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DC4A2-DE8B-7322-FF36-543929567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A4AF3-3A47-4AA2-0D41-6362C568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ECB40-76DC-EAAB-3C74-DE3E047FF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94799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81569-F4A5-C35D-873C-E72F233C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87A85-B523-0491-5FC4-760A28C573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14A790-37F6-7803-E46C-DEF6AD900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F4C4F-B5D0-EB47-EEF3-B4343A407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B3DD4A-A688-2AC5-3D90-9DA42B77A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FBC14C-8947-B2B4-6D91-AF80CE156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91537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610B4-56BC-72FB-E7C2-9E8DCBFE4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F3B9C-717B-233E-D770-37E2DCD48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D572D3-11D6-238C-AB80-0565B99B9E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FA563D-B453-98B4-C82D-58AC47E340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A9C4ED-7490-727D-CD26-930A50307E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D7DF67-DED8-5A31-BA27-9E051497E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44FC3-A2A3-9CB8-151C-3093DB526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410640-2CDF-943D-51EE-B90B852F2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62656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E9CDE-FFCB-420B-88E8-8167892BB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C5A033-26CF-E168-59FE-44A398471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3D6B3F-E61A-84C0-EE6B-637485530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7D7DAF-341C-1214-CAE0-9AA8CBE84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52631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ECA4D-CBF1-23E8-656A-B2E716AE2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8EE339-C1B1-08BD-4311-6E9B044CC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7C32E3-415A-2BB0-1302-8D48BE0ED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4460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72D0-3360-5632-AEA3-81EE80598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492D5-29F7-3351-4C88-0F6A2101C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360BF3-E685-EFE0-E6BB-11BE7A80F3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E73DF3-148E-B225-0E83-1EF27ACFF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7F801-A44B-56CB-9972-5865192F6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F0586-6ABB-E283-AE98-0C6258B7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14455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A35B0-59DE-238D-E39D-54859114E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33FB09-DEC6-2D12-66D7-4817FC2F53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6EEC60-45B5-5EBF-B3A0-B82E8D32A7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D9DD8D-8310-9D39-837C-DA5915656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53AB5-2E6F-5F22-59ED-69273DCBC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42854-0707-C1ED-5836-74EFED221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8956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35B158-7FDE-4910-616F-1BDA5159F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3634F-97E2-1B67-CAEB-5F1A54D3B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2F820-8220-E5BE-E3F5-05D9FE8347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74781-EAC6-4543-8332-217E31DDCBB3}" type="datetimeFigureOut">
              <a:rPr lang="en-ZA" smtClean="0"/>
              <a:t>2023/11/01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5E854-9F48-0CAE-3BC7-975EC2C719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3018B-6403-A617-11F7-B16A1DC369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8D5AF-8FE6-4DA0-987E-C9553E9AE9A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58894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2.tif"/><Relationship Id="rId7" Type="http://schemas.openxmlformats.org/officeDocument/2006/relationships/image" Target="../media/image4.png"/><Relationship Id="rId12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slide" Target="slide7.xml"/><Relationship Id="rId5" Type="http://schemas.openxmlformats.org/officeDocument/2006/relationships/slide" Target="slide3.xml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Relationship Id="rId6" Type="http://schemas.openxmlformats.org/officeDocument/2006/relationships/slide" Target="slide17.xml"/><Relationship Id="rId5" Type="http://schemas.openxmlformats.org/officeDocument/2006/relationships/image" Target="../media/image28.png"/><Relationship Id="rId4" Type="http://schemas.microsoft.com/office/2007/relationships/hdphoto" Target="../media/hdphoto7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2.tif"/><Relationship Id="rId7" Type="http://schemas.openxmlformats.org/officeDocument/2006/relationships/image" Target="../media/image4.png"/><Relationship Id="rId12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slide" Target="slide7.xml"/><Relationship Id="rId5" Type="http://schemas.openxmlformats.org/officeDocument/2006/relationships/slide" Target="slide3.xml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1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slide" Target="slide15.xml"/><Relationship Id="rId3" Type="http://schemas.microsoft.com/office/2007/relationships/hdphoto" Target="../media/hdphoto4.wdp"/><Relationship Id="rId7" Type="http://schemas.openxmlformats.org/officeDocument/2006/relationships/slide" Target="slide9.xml"/><Relationship Id="rId12" Type="http://schemas.openxmlformats.org/officeDocument/2006/relationships/image" Target="../media/image19.png"/><Relationship Id="rId17" Type="http://schemas.openxmlformats.org/officeDocument/2006/relationships/image" Target="../media/image20.png"/><Relationship Id="rId2" Type="http://schemas.openxmlformats.org/officeDocument/2006/relationships/image" Target="../media/image16.png"/><Relationship Id="rId16" Type="http://schemas.openxmlformats.org/officeDocument/2006/relationships/slide" Target="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18.png"/><Relationship Id="rId5" Type="http://schemas.openxmlformats.org/officeDocument/2006/relationships/image" Target="../media/image15.svg"/><Relationship Id="rId15" Type="http://schemas.openxmlformats.org/officeDocument/2006/relationships/image" Target="../media/image20.png"/><Relationship Id="rId10" Type="http://schemas.openxmlformats.org/officeDocument/2006/relationships/slide" Target="slide11.xml"/><Relationship Id="rId4" Type="http://schemas.openxmlformats.org/officeDocument/2006/relationships/image" Target="../media/image14.png"/><Relationship Id="rId9" Type="http://schemas.openxmlformats.org/officeDocument/2006/relationships/image" Target="../media/image18.png"/><Relationship Id="rId1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A3A2ED0-7377-A757-B840-A8D718252D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0290" t="-58130" b="-37891"/>
          <a:stretch>
            <a:fillRect/>
          </a:stretch>
        </p:blipFill>
        <p:spPr>
          <a:xfrm>
            <a:off x="-5924549" y="-4005631"/>
            <a:ext cx="19107150" cy="13492531"/>
          </a:xfrm>
          <a:custGeom>
            <a:avLst/>
            <a:gdLst>
              <a:gd name="connsiteX0" fmla="*/ 11199853 w 17104203"/>
              <a:gd name="connsiteY0" fmla="*/ 3986581 h 13443177"/>
              <a:gd name="connsiteX1" fmla="*/ 17104203 w 17104203"/>
              <a:gd name="connsiteY1" fmla="*/ 3986581 h 13443177"/>
              <a:gd name="connsiteX2" fmla="*/ 17104203 w 17104203"/>
              <a:gd name="connsiteY2" fmla="*/ 10844581 h 13443177"/>
              <a:gd name="connsiteX3" fmla="*/ 8164598 w 17104203"/>
              <a:gd name="connsiteY3" fmla="*/ 10844581 h 13443177"/>
              <a:gd name="connsiteX4" fmla="*/ 4575747 w 17104203"/>
              <a:gd name="connsiteY4" fmla="*/ 0 h 13443177"/>
              <a:gd name="connsiteX5" fmla="*/ 11590242 w 17104203"/>
              <a:gd name="connsiteY5" fmla="*/ 3104518 h 13443177"/>
              <a:gd name="connsiteX6" fmla="*/ 11199853 w 17104203"/>
              <a:gd name="connsiteY6" fmla="*/ 3986581 h 13443177"/>
              <a:gd name="connsiteX7" fmla="*/ 4912202 w 17104203"/>
              <a:gd name="connsiteY7" fmla="*/ 3986581 h 13443177"/>
              <a:gd name="connsiteX8" fmla="*/ 4912202 w 17104203"/>
              <a:gd name="connsiteY8" fmla="*/ 10844581 h 13443177"/>
              <a:gd name="connsiteX9" fmla="*/ 8164598 w 17104203"/>
              <a:gd name="connsiteY9" fmla="*/ 10844581 h 13443177"/>
              <a:gd name="connsiteX10" fmla="*/ 7014495 w 17104203"/>
              <a:gd name="connsiteY10" fmla="*/ 13443177 h 13443177"/>
              <a:gd name="connsiteX11" fmla="*/ 0 w 17104203"/>
              <a:gd name="connsiteY11" fmla="*/ 10338659 h 13443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104203" h="13443177">
                <a:moveTo>
                  <a:pt x="11199853" y="3986581"/>
                </a:moveTo>
                <a:lnTo>
                  <a:pt x="17104203" y="3986581"/>
                </a:lnTo>
                <a:lnTo>
                  <a:pt x="17104203" y="10844581"/>
                </a:lnTo>
                <a:lnTo>
                  <a:pt x="8164598" y="10844581"/>
                </a:lnTo>
                <a:close/>
                <a:moveTo>
                  <a:pt x="4575747" y="0"/>
                </a:moveTo>
                <a:lnTo>
                  <a:pt x="11590242" y="3104518"/>
                </a:lnTo>
                <a:lnTo>
                  <a:pt x="11199853" y="3986581"/>
                </a:lnTo>
                <a:lnTo>
                  <a:pt x="4912202" y="3986581"/>
                </a:lnTo>
                <a:lnTo>
                  <a:pt x="4912202" y="10844581"/>
                </a:lnTo>
                <a:lnTo>
                  <a:pt x="8164598" y="10844581"/>
                </a:lnTo>
                <a:lnTo>
                  <a:pt x="7014495" y="13443177"/>
                </a:lnTo>
                <a:lnTo>
                  <a:pt x="0" y="10338659"/>
                </a:lnTo>
                <a:close/>
              </a:path>
            </a:pathLst>
          </a:custGeom>
        </p:spPr>
      </p:pic>
      <p:pic>
        <p:nvPicPr>
          <p:cNvPr id="18" name="Picture 17" descr="A logo of a person reading a book&#10;&#10;Description automatically generated">
            <a:extLst>
              <a:ext uri="{FF2B5EF4-FFF2-40B4-BE49-F238E27FC236}">
                <a16:creationId xmlns:a16="http://schemas.microsoft.com/office/drawing/2014/main" id="{00D4F9EC-76AC-BB34-5591-2CE1341097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04" t="40832" b="34124"/>
          <a:stretch/>
        </p:blipFill>
        <p:spPr>
          <a:xfrm>
            <a:off x="2451100" y="1028700"/>
            <a:ext cx="3107872" cy="1016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7E16342-3782-2B65-1AAC-75A0ACD779FC}"/>
              </a:ext>
            </a:extLst>
          </p:cNvPr>
          <p:cNvSpPr txBox="1"/>
          <p:nvPr/>
        </p:nvSpPr>
        <p:spPr>
          <a:xfrm>
            <a:off x="261257" y="3429000"/>
            <a:ext cx="3759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400" i="1" dirty="0">
                <a:latin typeface="Constantia" panose="02030602050306030303" pitchFamily="18" charset="0"/>
                <a:ea typeface="Verdana" panose="020B0604030504040204" pitchFamily="34" charset="0"/>
              </a:rPr>
              <a:t>The Richfield Book Club is an exclusive inline platform designed to foster a vibrant community of literature enthusiasts among the Richfield students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BA1276-0961-C364-BDB4-846AFA0B426B}"/>
              </a:ext>
            </a:extLst>
          </p:cNvPr>
          <p:cNvCxnSpPr>
            <a:cxnSpLocks/>
          </p:cNvCxnSpPr>
          <p:nvPr/>
        </p:nvCxnSpPr>
        <p:spPr>
          <a:xfrm flipH="1">
            <a:off x="-4060299" y="3231388"/>
            <a:ext cx="379476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46424053-BF77-2C9D-5E75-F9C9B917829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9657087"/>
                  </p:ext>
                </p:extLst>
              </p:nvPr>
            </p:nvGraphicFramePr>
            <p:xfrm>
              <a:off x="-5424549" y="4529286"/>
              <a:ext cx="3759200" cy="2114550"/>
            </p:xfrm>
            <a:graphic>
              <a:graphicData uri="http://schemas.microsoft.com/office/powerpoint/2016/sectionzoom">
                <psez:sectionZm>
                  <psez:sectionZmObj sectionId="{114FD486-8E43-47A0-AF3A-AA81055BDF39}">
                    <psez:zmPr id="{317E9688-D786-4777-8B81-C38D5207E206}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59200" cy="211455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46424053-BF77-2C9D-5E75-F9C9B917829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5424549" y="4529286"/>
                <a:ext cx="3759200" cy="211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7" name="Section Zoom 6">
                <a:extLst>
                  <a:ext uri="{FF2B5EF4-FFF2-40B4-BE49-F238E27FC236}">
                    <a16:creationId xmlns:a16="http://schemas.microsoft.com/office/drawing/2014/main" id="{CE7586CB-CC9C-A948-61C4-FE938CC136C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69267939"/>
                  </p:ext>
                </p:extLst>
              </p:nvPr>
            </p:nvGraphicFramePr>
            <p:xfrm>
              <a:off x="-4711246" y="4529286"/>
              <a:ext cx="3759200" cy="2114550"/>
            </p:xfrm>
            <a:graphic>
              <a:graphicData uri="http://schemas.microsoft.com/office/powerpoint/2016/sectionzoom">
                <psez:sectionZm>
                  <psez:sectionZmObj sectionId="{8B15712C-0EE7-4AA2-B472-08E48C69163E}">
                    <psez:zmPr id="{F0FB7358-1DD9-4C4B-8569-E3D26F0D87BE}" transitionDur="1000" showBg="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59200" cy="211455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7" name="Section Zoom 6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CE7586CB-CC9C-A948-61C4-FE938CC136C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4711246" y="4529286"/>
                <a:ext cx="3759200" cy="211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9" name="Section Zoom 8">
                <a:extLst>
                  <a:ext uri="{FF2B5EF4-FFF2-40B4-BE49-F238E27FC236}">
                    <a16:creationId xmlns:a16="http://schemas.microsoft.com/office/drawing/2014/main" id="{DA0A31BA-F357-66FD-7E9D-0E79018FCEF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43737833"/>
                  </p:ext>
                </p:extLst>
              </p:nvPr>
            </p:nvGraphicFramePr>
            <p:xfrm>
              <a:off x="-3997943" y="4529286"/>
              <a:ext cx="3759200" cy="2114550"/>
            </p:xfrm>
            <a:graphic>
              <a:graphicData uri="http://schemas.microsoft.com/office/powerpoint/2016/sectionzoom">
                <psez:sectionZm>
                  <psez:sectionZmObj sectionId="{A747E78B-F7D6-4027-9509-81047D3AACF5}">
                    <psez:zmPr id="{95F560FA-69B0-4EF0-8911-68C59FA7BEF7}" transitionDur="1000" showBg="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59200" cy="211455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9" name="Section Zoom 8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DA0A31BA-F357-66FD-7E9D-0E79018FCE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-3997943" y="4529286"/>
                <a:ext cx="3759200" cy="21145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07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79B9470-BB0E-05BF-76C2-F8BB13888A31}"/>
              </a:ext>
            </a:extLst>
          </p:cNvPr>
          <p:cNvSpPr/>
          <p:nvPr/>
        </p:nvSpPr>
        <p:spPr>
          <a:xfrm>
            <a:off x="-1474839" y="-3915287"/>
            <a:ext cx="14688573" cy="14688573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FB9826-2813-6093-7933-C79694B9B83B}"/>
              </a:ext>
            </a:extLst>
          </p:cNvPr>
          <p:cNvSpPr txBox="1"/>
          <p:nvPr/>
        </p:nvSpPr>
        <p:spPr>
          <a:xfrm>
            <a:off x="3534223" y="7571678"/>
            <a:ext cx="51235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Login Page</a:t>
            </a: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F195BD1-3C8B-32CA-915D-0B38D8AB2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098" y="-3096446"/>
            <a:ext cx="1815795" cy="1815795"/>
          </a:xfrm>
          <a:prstGeom prst="rect">
            <a:avLst/>
          </a:prstGeom>
          <a:noFill/>
        </p:spPr>
      </p:pic>
      <p:pic>
        <p:nvPicPr>
          <p:cNvPr id="6" name="Picture 5" descr="A login screen on a bookshelf&#10;&#10;Description automatically generated">
            <a:extLst>
              <a:ext uri="{FF2B5EF4-FFF2-40B4-BE49-F238E27FC236}">
                <a16:creationId xmlns:a16="http://schemas.microsoft.com/office/drawing/2014/main" id="{A04101AB-063F-DA4C-FA3B-14AD821E92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22B2430C-BA24-731F-D0AA-1C636DAAF586}"/>
              </a:ext>
            </a:extLst>
          </p:cNvPr>
          <p:cNvSpPr/>
          <p:nvPr/>
        </p:nvSpPr>
        <p:spPr>
          <a:xfrm>
            <a:off x="127001" y="3911600"/>
            <a:ext cx="3505200" cy="2590800"/>
          </a:xfrm>
          <a:prstGeom prst="wedgeEllipseCallou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A10E81-D053-951A-CB58-A35202CB4700}"/>
              </a:ext>
            </a:extLst>
          </p:cNvPr>
          <p:cNvSpPr txBox="1"/>
          <p:nvPr/>
        </p:nvSpPr>
        <p:spPr>
          <a:xfrm>
            <a:off x="317500" y="4227750"/>
            <a:ext cx="321672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1900" dirty="0">
                <a:latin typeface="Constantia" panose="02030602050306030303" pitchFamily="18" charset="0"/>
              </a:rPr>
              <a:t>To ensure secure and organized environment, the club president must first add students through the administrator page, granting them authorized access.</a:t>
            </a: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DCE5BB39-5562-4F5B-E599-5809F93F2CE3}"/>
              </a:ext>
            </a:extLst>
          </p:cNvPr>
          <p:cNvSpPr/>
          <p:nvPr/>
        </p:nvSpPr>
        <p:spPr>
          <a:xfrm>
            <a:off x="8280400" y="0"/>
            <a:ext cx="3848100" cy="2451100"/>
          </a:xfrm>
          <a:prstGeom prst="wedgeEllipseCallout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90F5BF-A8B5-76C9-162C-59C460E9FD81}"/>
              </a:ext>
            </a:extLst>
          </p:cNvPr>
          <p:cNvSpPr txBox="1"/>
          <p:nvPr/>
        </p:nvSpPr>
        <p:spPr>
          <a:xfrm>
            <a:off x="8540891" y="448414"/>
            <a:ext cx="332711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1900" dirty="0"/>
              <a:t>Serving as a gateway for registered students, the main logo page streamlines access to the Richfield Online Book Club.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E31A23-5245-FD18-55C4-C2641CB5C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4" y="6434276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© 2023 Designed by ZIAEE TECHNOLOGIES</a:t>
            </a:r>
            <a:endParaRPr lang="en-Z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710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0" grpId="0" animBg="1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0CCCD5D-FB52-A02C-D332-1EEF7F752BC6}"/>
              </a:ext>
            </a:extLst>
          </p:cNvPr>
          <p:cNvSpPr/>
          <p:nvPr/>
        </p:nvSpPr>
        <p:spPr>
          <a:xfrm>
            <a:off x="3207653" y="697153"/>
            <a:ext cx="5776686" cy="5776686"/>
          </a:xfrm>
          <a:prstGeom prst="ellipse">
            <a:avLst/>
          </a:prstGeom>
          <a:solidFill>
            <a:srgbClr val="80808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4D6081-33DE-2E58-FE30-5DB538DB65B7}"/>
              </a:ext>
            </a:extLst>
          </p:cNvPr>
          <p:cNvSpPr txBox="1"/>
          <p:nvPr/>
        </p:nvSpPr>
        <p:spPr>
          <a:xfrm>
            <a:off x="3534224" y="3649355"/>
            <a:ext cx="51235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Update Page</a:t>
            </a:r>
          </a:p>
        </p:txBody>
      </p:sp>
      <p:pic>
        <p:nvPicPr>
          <p:cNvPr id="6" name="Picture 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126FBF7-230D-3107-DC52-CCCEAACC19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626" y="961876"/>
            <a:ext cx="2028747" cy="20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854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71E5719-07D1-1C2E-8AD4-2A8EFFE214EC}"/>
              </a:ext>
            </a:extLst>
          </p:cNvPr>
          <p:cNvSpPr/>
          <p:nvPr/>
        </p:nvSpPr>
        <p:spPr>
          <a:xfrm>
            <a:off x="-1122135" y="-3789135"/>
            <a:ext cx="14436269" cy="1443626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598711-53B6-0D70-5425-4128FD8ED517}"/>
              </a:ext>
            </a:extLst>
          </p:cNvPr>
          <p:cNvSpPr txBox="1"/>
          <p:nvPr/>
        </p:nvSpPr>
        <p:spPr>
          <a:xfrm>
            <a:off x="3478504" y="8049050"/>
            <a:ext cx="5234989" cy="2295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Update Page</a:t>
            </a: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ABD62F4-8702-27C3-AFF5-64EE55194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561" y="-3203639"/>
            <a:ext cx="2072876" cy="2072876"/>
          </a:xfrm>
          <a:prstGeom prst="rect">
            <a:avLst/>
          </a:prstGeom>
        </p:spPr>
      </p:pic>
      <p:pic>
        <p:nvPicPr>
          <p:cNvPr id="6" name="Picture 5" descr="A screen shot of a login screen&#10;&#10;Description automatically generated">
            <a:extLst>
              <a:ext uri="{FF2B5EF4-FFF2-40B4-BE49-F238E27FC236}">
                <a16:creationId xmlns:a16="http://schemas.microsoft.com/office/drawing/2014/main" id="{CDE697A9-FF61-1639-51BD-3991898E0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3F3B1634-8820-CDB9-FEEE-639073A404F6}"/>
              </a:ext>
            </a:extLst>
          </p:cNvPr>
          <p:cNvSpPr/>
          <p:nvPr/>
        </p:nvSpPr>
        <p:spPr>
          <a:xfrm>
            <a:off x="212918" y="1147888"/>
            <a:ext cx="3393625" cy="2038350"/>
          </a:xfrm>
          <a:prstGeom prst="wedgeEllipseCallou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143DF5-A8E0-BE06-D0CF-F8CF6192E48C}"/>
              </a:ext>
            </a:extLst>
          </p:cNvPr>
          <p:cNvSpPr txBox="1"/>
          <p:nvPr/>
        </p:nvSpPr>
        <p:spPr>
          <a:xfrm>
            <a:off x="461931" y="1389927"/>
            <a:ext cx="2895600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1900" dirty="0">
                <a:latin typeface="Constantia" panose="02030602050306030303" pitchFamily="18" charset="0"/>
              </a:rPr>
              <a:t>This page only be available to student numbers that have been recognized by the database.</a:t>
            </a:r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4D89A724-E092-F186-1556-51DFE287F9A4}"/>
              </a:ext>
            </a:extLst>
          </p:cNvPr>
          <p:cNvSpPr/>
          <p:nvPr/>
        </p:nvSpPr>
        <p:spPr>
          <a:xfrm>
            <a:off x="8602175" y="4571484"/>
            <a:ext cx="3347875" cy="1625159"/>
          </a:xfrm>
          <a:prstGeom prst="wedgeEllipseCallou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CE273B-4128-EF7D-F77C-E35842D673A5}"/>
              </a:ext>
            </a:extLst>
          </p:cNvPr>
          <p:cNvSpPr txBox="1"/>
          <p:nvPr/>
        </p:nvSpPr>
        <p:spPr>
          <a:xfrm>
            <a:off x="8969828" y="4899316"/>
            <a:ext cx="2612571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1900" dirty="0">
                <a:latin typeface="Constantia" panose="02030602050306030303" pitchFamily="18" charset="0"/>
              </a:rPr>
              <a:t>They will be asked to change their password and create a username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15F8CAF-ED98-5B0A-13E4-73B0A0F49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Designed by ZIAEE TECHNOLOGIES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62440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78A9B2-B5FB-D6AB-9296-2F762F9A236E}"/>
              </a:ext>
            </a:extLst>
          </p:cNvPr>
          <p:cNvSpPr/>
          <p:nvPr/>
        </p:nvSpPr>
        <p:spPr>
          <a:xfrm>
            <a:off x="3207653" y="697153"/>
            <a:ext cx="5776686" cy="5776686"/>
          </a:xfrm>
          <a:prstGeom prst="ellipse">
            <a:avLst/>
          </a:prstGeom>
          <a:solidFill>
            <a:srgbClr val="80808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ED068D-CCF2-F36D-1B20-9D81AD5BEC96}"/>
              </a:ext>
            </a:extLst>
          </p:cNvPr>
          <p:cNvSpPr txBox="1"/>
          <p:nvPr/>
        </p:nvSpPr>
        <p:spPr>
          <a:xfrm>
            <a:off x="3534224" y="3649355"/>
            <a:ext cx="51235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Admin Page</a:t>
            </a:r>
          </a:p>
        </p:txBody>
      </p:sp>
      <p:grpSp>
        <p:nvGrpSpPr>
          <p:cNvPr id="7" name="Graphic 5" descr="Management outline">
            <a:extLst>
              <a:ext uri="{FF2B5EF4-FFF2-40B4-BE49-F238E27FC236}">
                <a16:creationId xmlns:a16="http://schemas.microsoft.com/office/drawing/2014/main" id="{09722438-27AE-67B1-B602-0D507CCB1DF5}"/>
              </a:ext>
            </a:extLst>
          </p:cNvPr>
          <p:cNvGrpSpPr/>
          <p:nvPr/>
        </p:nvGrpSpPr>
        <p:grpSpPr>
          <a:xfrm>
            <a:off x="5017914" y="1210237"/>
            <a:ext cx="2156171" cy="2089672"/>
            <a:chOff x="5105228" y="1309412"/>
            <a:chExt cx="1981531" cy="1981531"/>
          </a:xfrm>
          <a:solidFill>
            <a:schemeClr val="bg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800C189-E7A8-483B-54D9-DD67D41E7E14}"/>
                </a:ext>
              </a:extLst>
            </p:cNvPr>
            <p:cNvSpPr/>
            <p:nvPr/>
          </p:nvSpPr>
          <p:spPr>
            <a:xfrm>
              <a:off x="5721110" y="1309412"/>
              <a:ext cx="749768" cy="749768"/>
            </a:xfrm>
            <a:custGeom>
              <a:avLst/>
              <a:gdLst>
                <a:gd name="connsiteX0" fmla="*/ 749769 w 749768"/>
                <a:gd name="connsiteY0" fmla="*/ 374884 h 749768"/>
                <a:gd name="connsiteX1" fmla="*/ 374884 w 749768"/>
                <a:gd name="connsiteY1" fmla="*/ 0 h 749768"/>
                <a:gd name="connsiteX2" fmla="*/ 0 w 749768"/>
                <a:gd name="connsiteY2" fmla="*/ 374884 h 749768"/>
                <a:gd name="connsiteX3" fmla="*/ 374884 w 749768"/>
                <a:gd name="connsiteY3" fmla="*/ 749769 h 749768"/>
                <a:gd name="connsiteX4" fmla="*/ 749769 w 749768"/>
                <a:gd name="connsiteY4" fmla="*/ 374884 h 749768"/>
                <a:gd name="connsiteX5" fmla="*/ 188272 w 749768"/>
                <a:gd name="connsiteY5" fmla="*/ 635964 h 749768"/>
                <a:gd name="connsiteX6" fmla="*/ 390386 w 749768"/>
                <a:gd name="connsiteY6" fmla="*/ 464854 h 749768"/>
                <a:gd name="connsiteX7" fmla="*/ 561496 w 749768"/>
                <a:gd name="connsiteY7" fmla="*/ 635964 h 749768"/>
                <a:gd name="connsiteX8" fmla="*/ 188272 w 749768"/>
                <a:gd name="connsiteY8" fmla="*/ 635964 h 749768"/>
                <a:gd name="connsiteX9" fmla="*/ 287349 w 749768"/>
                <a:gd name="connsiteY9" fmla="*/ 322856 h 749768"/>
                <a:gd name="connsiteX10" fmla="*/ 375045 w 749768"/>
                <a:gd name="connsiteY10" fmla="*/ 235213 h 749768"/>
                <a:gd name="connsiteX11" fmla="*/ 462688 w 749768"/>
                <a:gd name="connsiteY11" fmla="*/ 322909 h 749768"/>
                <a:gd name="connsiteX12" fmla="*/ 374991 w 749768"/>
                <a:gd name="connsiteY12" fmla="*/ 410552 h 749768"/>
                <a:gd name="connsiteX13" fmla="*/ 374884 w 749768"/>
                <a:gd name="connsiteY13" fmla="*/ 410552 h 749768"/>
                <a:gd name="connsiteX14" fmla="*/ 287215 w 749768"/>
                <a:gd name="connsiteY14" fmla="*/ 322856 h 749768"/>
                <a:gd name="connsiteX15" fmla="*/ 53555 w 749768"/>
                <a:gd name="connsiteY15" fmla="*/ 374884 h 749768"/>
                <a:gd name="connsiteX16" fmla="*/ 374108 w 749768"/>
                <a:gd name="connsiteY16" fmla="*/ 52778 h 749768"/>
                <a:gd name="connsiteX17" fmla="*/ 696211 w 749768"/>
                <a:gd name="connsiteY17" fmla="*/ 373331 h 749768"/>
                <a:gd name="connsiteX18" fmla="*/ 608759 w 749768"/>
                <a:gd name="connsiteY18" fmla="*/ 594459 h 749768"/>
                <a:gd name="connsiteX19" fmla="*/ 467106 w 749768"/>
                <a:gd name="connsiteY19" fmla="*/ 428868 h 749768"/>
                <a:gd name="connsiteX20" fmla="*/ 481839 w 749768"/>
                <a:gd name="connsiteY20" fmla="*/ 229692 h 749768"/>
                <a:gd name="connsiteX21" fmla="*/ 282663 w 749768"/>
                <a:gd name="connsiteY21" fmla="*/ 214956 h 749768"/>
                <a:gd name="connsiteX22" fmla="*/ 267930 w 749768"/>
                <a:gd name="connsiteY22" fmla="*/ 414135 h 749768"/>
                <a:gd name="connsiteX23" fmla="*/ 282663 w 749768"/>
                <a:gd name="connsiteY23" fmla="*/ 428868 h 749768"/>
                <a:gd name="connsiteX24" fmla="*/ 141010 w 749768"/>
                <a:gd name="connsiteY24" fmla="*/ 594459 h 749768"/>
                <a:gd name="connsiteX25" fmla="*/ 53555 w 749768"/>
                <a:gd name="connsiteY25" fmla="*/ 374884 h 74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768" h="749768">
                  <a:moveTo>
                    <a:pt x="749769" y="374884"/>
                  </a:moveTo>
                  <a:cubicBezTo>
                    <a:pt x="749769" y="167841"/>
                    <a:pt x="581927" y="0"/>
                    <a:pt x="374884" y="0"/>
                  </a:cubicBezTo>
                  <a:cubicBezTo>
                    <a:pt x="167841" y="0"/>
                    <a:pt x="0" y="167841"/>
                    <a:pt x="0" y="374884"/>
                  </a:cubicBezTo>
                  <a:cubicBezTo>
                    <a:pt x="0" y="581927"/>
                    <a:pt x="167841" y="749769"/>
                    <a:pt x="374884" y="749769"/>
                  </a:cubicBezTo>
                  <a:cubicBezTo>
                    <a:pt x="581836" y="749546"/>
                    <a:pt x="749546" y="581836"/>
                    <a:pt x="749769" y="374884"/>
                  </a:cubicBezTo>
                  <a:close/>
                  <a:moveTo>
                    <a:pt x="188272" y="635964"/>
                  </a:moveTo>
                  <a:cubicBezTo>
                    <a:pt x="196833" y="532901"/>
                    <a:pt x="287322" y="456293"/>
                    <a:pt x="390386" y="464854"/>
                  </a:cubicBezTo>
                  <a:cubicBezTo>
                    <a:pt x="481566" y="472427"/>
                    <a:pt x="553924" y="544785"/>
                    <a:pt x="561496" y="635964"/>
                  </a:cubicBezTo>
                  <a:cubicBezTo>
                    <a:pt x="450057" y="716294"/>
                    <a:pt x="299712" y="716294"/>
                    <a:pt x="188272" y="635964"/>
                  </a:cubicBezTo>
                  <a:close/>
                  <a:moveTo>
                    <a:pt x="287349" y="322856"/>
                  </a:moveTo>
                  <a:cubicBezTo>
                    <a:pt x="287365" y="274437"/>
                    <a:pt x="326626" y="235197"/>
                    <a:pt x="375045" y="235213"/>
                  </a:cubicBezTo>
                  <a:cubicBezTo>
                    <a:pt x="423464" y="235229"/>
                    <a:pt x="462704" y="274490"/>
                    <a:pt x="462688" y="322909"/>
                  </a:cubicBezTo>
                  <a:cubicBezTo>
                    <a:pt x="462671" y="371328"/>
                    <a:pt x="423410" y="410568"/>
                    <a:pt x="374991" y="410552"/>
                  </a:cubicBezTo>
                  <a:cubicBezTo>
                    <a:pt x="374957" y="410552"/>
                    <a:pt x="374919" y="410552"/>
                    <a:pt x="374884" y="410552"/>
                  </a:cubicBezTo>
                  <a:cubicBezTo>
                    <a:pt x="326473" y="410506"/>
                    <a:pt x="287244" y="371267"/>
                    <a:pt x="287215" y="322856"/>
                  </a:cubicBezTo>
                  <a:close/>
                  <a:moveTo>
                    <a:pt x="53555" y="374884"/>
                  </a:moveTo>
                  <a:cubicBezTo>
                    <a:pt x="53126" y="197419"/>
                    <a:pt x="196643" y="53207"/>
                    <a:pt x="374108" y="52778"/>
                  </a:cubicBezTo>
                  <a:cubicBezTo>
                    <a:pt x="551573" y="52350"/>
                    <a:pt x="695783" y="195866"/>
                    <a:pt x="696211" y="373331"/>
                  </a:cubicBezTo>
                  <a:cubicBezTo>
                    <a:pt x="696412" y="455511"/>
                    <a:pt x="665114" y="534644"/>
                    <a:pt x="608759" y="594459"/>
                  </a:cubicBezTo>
                  <a:cubicBezTo>
                    <a:pt x="590491" y="519911"/>
                    <a:pt x="537924" y="458462"/>
                    <a:pt x="467106" y="428868"/>
                  </a:cubicBezTo>
                  <a:cubicBezTo>
                    <a:pt x="526177" y="377934"/>
                    <a:pt x="532772" y="288760"/>
                    <a:pt x="481839" y="229692"/>
                  </a:cubicBezTo>
                  <a:cubicBezTo>
                    <a:pt x="430908" y="170621"/>
                    <a:pt x="341734" y="164025"/>
                    <a:pt x="282663" y="214956"/>
                  </a:cubicBezTo>
                  <a:cubicBezTo>
                    <a:pt x="223592" y="265889"/>
                    <a:pt x="216996" y="355064"/>
                    <a:pt x="267930" y="414135"/>
                  </a:cubicBezTo>
                  <a:cubicBezTo>
                    <a:pt x="272471" y="419402"/>
                    <a:pt x="277396" y="424326"/>
                    <a:pt x="282663" y="428868"/>
                  </a:cubicBezTo>
                  <a:cubicBezTo>
                    <a:pt x="211836" y="458451"/>
                    <a:pt x="159267" y="519906"/>
                    <a:pt x="141010" y="594459"/>
                  </a:cubicBezTo>
                  <a:cubicBezTo>
                    <a:pt x="84890" y="535121"/>
                    <a:pt x="53598" y="456558"/>
                    <a:pt x="53555" y="374884"/>
                  </a:cubicBezTo>
                  <a:close/>
                </a:path>
              </a:pathLst>
            </a:custGeom>
            <a:grpFill/>
            <a:ln w="26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863F7E3-12BE-C232-9F3E-D0AC3F37D7CD}"/>
                </a:ext>
              </a:extLst>
            </p:cNvPr>
            <p:cNvSpPr/>
            <p:nvPr/>
          </p:nvSpPr>
          <p:spPr>
            <a:xfrm>
              <a:off x="5828220" y="2755395"/>
              <a:ext cx="535548" cy="535548"/>
            </a:xfrm>
            <a:custGeom>
              <a:avLst/>
              <a:gdLst>
                <a:gd name="connsiteX0" fmla="*/ 535549 w 535548"/>
                <a:gd name="connsiteY0" fmla="*/ 267774 h 535548"/>
                <a:gd name="connsiteX1" fmla="*/ 267774 w 535548"/>
                <a:gd name="connsiteY1" fmla="*/ 0 h 535548"/>
                <a:gd name="connsiteX2" fmla="*/ 0 w 535548"/>
                <a:gd name="connsiteY2" fmla="*/ 267774 h 535548"/>
                <a:gd name="connsiteX3" fmla="*/ 267774 w 535548"/>
                <a:gd name="connsiteY3" fmla="*/ 535549 h 535548"/>
                <a:gd name="connsiteX4" fmla="*/ 535549 w 535548"/>
                <a:gd name="connsiteY4" fmla="*/ 267774 h 535548"/>
                <a:gd name="connsiteX5" fmla="*/ 147704 w 535548"/>
                <a:gd name="connsiteY5" fmla="*/ 445068 h 535548"/>
                <a:gd name="connsiteX6" fmla="*/ 281214 w 535548"/>
                <a:gd name="connsiteY6" fmla="*/ 338438 h 535548"/>
                <a:gd name="connsiteX7" fmla="*/ 387845 w 535548"/>
                <a:gd name="connsiteY7" fmla="*/ 445068 h 535548"/>
                <a:gd name="connsiteX8" fmla="*/ 147704 w 535548"/>
                <a:gd name="connsiteY8" fmla="*/ 445068 h 535548"/>
                <a:gd name="connsiteX9" fmla="*/ 215317 w 535548"/>
                <a:gd name="connsiteY9" fmla="*/ 231759 h 535548"/>
                <a:gd name="connsiteX10" fmla="*/ 267774 w 535548"/>
                <a:gd name="connsiteY10" fmla="*/ 179302 h 535548"/>
                <a:gd name="connsiteX11" fmla="*/ 320232 w 535548"/>
                <a:gd name="connsiteY11" fmla="*/ 231759 h 535548"/>
                <a:gd name="connsiteX12" fmla="*/ 267774 w 535548"/>
                <a:gd name="connsiteY12" fmla="*/ 284216 h 535548"/>
                <a:gd name="connsiteX13" fmla="*/ 215317 w 535548"/>
                <a:gd name="connsiteY13" fmla="*/ 231759 h 535548"/>
                <a:gd name="connsiteX14" fmla="*/ 53555 w 535548"/>
                <a:gd name="connsiteY14" fmla="*/ 267774 h 535548"/>
                <a:gd name="connsiteX15" fmla="*/ 267584 w 535548"/>
                <a:gd name="connsiteY15" fmla="*/ 53365 h 535548"/>
                <a:gd name="connsiteX16" fmla="*/ 481994 w 535548"/>
                <a:gd name="connsiteY16" fmla="*/ 267392 h 535548"/>
                <a:gd name="connsiteX17" fmla="*/ 433500 w 535548"/>
                <a:gd name="connsiteY17" fmla="*/ 403322 h 535548"/>
                <a:gd name="connsiteX18" fmla="*/ 345884 w 535548"/>
                <a:gd name="connsiteY18" fmla="*/ 302853 h 535548"/>
                <a:gd name="connsiteX19" fmla="*/ 339450 w 535548"/>
                <a:gd name="connsiteY19" fmla="*/ 153068 h 535548"/>
                <a:gd name="connsiteX20" fmla="*/ 189665 w 535548"/>
                <a:gd name="connsiteY20" fmla="*/ 159502 h 535548"/>
                <a:gd name="connsiteX21" fmla="*/ 189665 w 535548"/>
                <a:gd name="connsiteY21" fmla="*/ 302853 h 535548"/>
                <a:gd name="connsiteX22" fmla="*/ 102049 w 535548"/>
                <a:gd name="connsiteY22" fmla="*/ 403322 h 535548"/>
                <a:gd name="connsiteX23" fmla="*/ 53555 w 535548"/>
                <a:gd name="connsiteY23" fmla="*/ 267774 h 53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5548" h="535548">
                  <a:moveTo>
                    <a:pt x="535549" y="267774"/>
                  </a:moveTo>
                  <a:cubicBezTo>
                    <a:pt x="535549" y="119885"/>
                    <a:pt x="415661" y="0"/>
                    <a:pt x="267774" y="0"/>
                  </a:cubicBezTo>
                  <a:cubicBezTo>
                    <a:pt x="119888" y="0"/>
                    <a:pt x="0" y="119885"/>
                    <a:pt x="0" y="267774"/>
                  </a:cubicBezTo>
                  <a:cubicBezTo>
                    <a:pt x="0" y="415664"/>
                    <a:pt x="119888" y="535549"/>
                    <a:pt x="267774" y="535549"/>
                  </a:cubicBezTo>
                  <a:cubicBezTo>
                    <a:pt x="415594" y="535386"/>
                    <a:pt x="535386" y="415594"/>
                    <a:pt x="535549" y="267774"/>
                  </a:cubicBezTo>
                  <a:close/>
                  <a:moveTo>
                    <a:pt x="147704" y="445068"/>
                  </a:moveTo>
                  <a:cubicBezTo>
                    <a:pt x="155127" y="378756"/>
                    <a:pt x="214900" y="331015"/>
                    <a:pt x="281214" y="338438"/>
                  </a:cubicBezTo>
                  <a:cubicBezTo>
                    <a:pt x="337299" y="344714"/>
                    <a:pt x="381568" y="388983"/>
                    <a:pt x="387845" y="445068"/>
                  </a:cubicBezTo>
                  <a:cubicBezTo>
                    <a:pt x="315369" y="494301"/>
                    <a:pt x="220180" y="494301"/>
                    <a:pt x="147704" y="445068"/>
                  </a:cubicBezTo>
                  <a:close/>
                  <a:moveTo>
                    <a:pt x="215317" y="231759"/>
                  </a:moveTo>
                  <a:cubicBezTo>
                    <a:pt x="215317" y="202788"/>
                    <a:pt x="238804" y="179302"/>
                    <a:pt x="267774" y="179302"/>
                  </a:cubicBezTo>
                  <a:cubicBezTo>
                    <a:pt x="296745" y="179302"/>
                    <a:pt x="320232" y="202788"/>
                    <a:pt x="320232" y="231759"/>
                  </a:cubicBezTo>
                  <a:cubicBezTo>
                    <a:pt x="320232" y="260729"/>
                    <a:pt x="296745" y="284216"/>
                    <a:pt x="267774" y="284216"/>
                  </a:cubicBezTo>
                  <a:cubicBezTo>
                    <a:pt x="238815" y="284186"/>
                    <a:pt x="215347" y="260719"/>
                    <a:pt x="215317" y="231759"/>
                  </a:cubicBezTo>
                  <a:close/>
                  <a:moveTo>
                    <a:pt x="53555" y="267774"/>
                  </a:moveTo>
                  <a:cubicBezTo>
                    <a:pt x="53451" y="149464"/>
                    <a:pt x="149274" y="53469"/>
                    <a:pt x="267584" y="53365"/>
                  </a:cubicBezTo>
                  <a:cubicBezTo>
                    <a:pt x="385892" y="53258"/>
                    <a:pt x="481887" y="149081"/>
                    <a:pt x="481994" y="267392"/>
                  </a:cubicBezTo>
                  <a:cubicBezTo>
                    <a:pt x="482037" y="316946"/>
                    <a:pt x="464899" y="364985"/>
                    <a:pt x="433500" y="403322"/>
                  </a:cubicBezTo>
                  <a:cubicBezTo>
                    <a:pt x="418644" y="359613"/>
                    <a:pt x="387164" y="323517"/>
                    <a:pt x="345884" y="302853"/>
                  </a:cubicBezTo>
                  <a:cubicBezTo>
                    <a:pt x="385469" y="259714"/>
                    <a:pt x="382588" y="192653"/>
                    <a:pt x="339450" y="153068"/>
                  </a:cubicBezTo>
                  <a:cubicBezTo>
                    <a:pt x="296311" y="113483"/>
                    <a:pt x="229250" y="116364"/>
                    <a:pt x="189665" y="159502"/>
                  </a:cubicBezTo>
                  <a:cubicBezTo>
                    <a:pt x="152463" y="200044"/>
                    <a:pt x="152463" y="262312"/>
                    <a:pt x="189665" y="302853"/>
                  </a:cubicBezTo>
                  <a:cubicBezTo>
                    <a:pt x="148385" y="323517"/>
                    <a:pt x="116905" y="359613"/>
                    <a:pt x="102049" y="403322"/>
                  </a:cubicBezTo>
                  <a:cubicBezTo>
                    <a:pt x="70655" y="365129"/>
                    <a:pt x="53512" y="317214"/>
                    <a:pt x="53555" y="267774"/>
                  </a:cubicBezTo>
                  <a:close/>
                </a:path>
              </a:pathLst>
            </a:custGeom>
            <a:grpFill/>
            <a:ln w="26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8F9DD7-C472-1F6F-FC61-4928417C884E}"/>
                </a:ext>
              </a:extLst>
            </p:cNvPr>
            <p:cNvSpPr/>
            <p:nvPr/>
          </p:nvSpPr>
          <p:spPr>
            <a:xfrm>
              <a:off x="6551211" y="2755395"/>
              <a:ext cx="535548" cy="535548"/>
            </a:xfrm>
            <a:custGeom>
              <a:avLst/>
              <a:gdLst>
                <a:gd name="connsiteX0" fmla="*/ 267774 w 535548"/>
                <a:gd name="connsiteY0" fmla="*/ 0 h 535548"/>
                <a:gd name="connsiteX1" fmla="*/ 0 w 535548"/>
                <a:gd name="connsiteY1" fmla="*/ 267774 h 535548"/>
                <a:gd name="connsiteX2" fmla="*/ 267774 w 535548"/>
                <a:gd name="connsiteY2" fmla="*/ 535549 h 535548"/>
                <a:gd name="connsiteX3" fmla="*/ 535549 w 535548"/>
                <a:gd name="connsiteY3" fmla="*/ 267774 h 535548"/>
                <a:gd name="connsiteX4" fmla="*/ 267774 w 535548"/>
                <a:gd name="connsiteY4" fmla="*/ 0 h 535548"/>
                <a:gd name="connsiteX5" fmla="*/ 147704 w 535548"/>
                <a:gd name="connsiteY5" fmla="*/ 445068 h 535548"/>
                <a:gd name="connsiteX6" fmla="*/ 281214 w 535548"/>
                <a:gd name="connsiteY6" fmla="*/ 338438 h 535548"/>
                <a:gd name="connsiteX7" fmla="*/ 387845 w 535548"/>
                <a:gd name="connsiteY7" fmla="*/ 445068 h 535548"/>
                <a:gd name="connsiteX8" fmla="*/ 147704 w 535548"/>
                <a:gd name="connsiteY8" fmla="*/ 445068 h 535548"/>
                <a:gd name="connsiteX9" fmla="*/ 215317 w 535548"/>
                <a:gd name="connsiteY9" fmla="*/ 231759 h 535548"/>
                <a:gd name="connsiteX10" fmla="*/ 267774 w 535548"/>
                <a:gd name="connsiteY10" fmla="*/ 179302 h 535548"/>
                <a:gd name="connsiteX11" fmla="*/ 320232 w 535548"/>
                <a:gd name="connsiteY11" fmla="*/ 231759 h 535548"/>
                <a:gd name="connsiteX12" fmla="*/ 267774 w 535548"/>
                <a:gd name="connsiteY12" fmla="*/ 284216 h 535548"/>
                <a:gd name="connsiteX13" fmla="*/ 215317 w 535548"/>
                <a:gd name="connsiteY13" fmla="*/ 231759 h 535548"/>
                <a:gd name="connsiteX14" fmla="*/ 433500 w 535548"/>
                <a:gd name="connsiteY14" fmla="*/ 403322 h 535548"/>
                <a:gd name="connsiteX15" fmla="*/ 345884 w 535548"/>
                <a:gd name="connsiteY15" fmla="*/ 302853 h 535548"/>
                <a:gd name="connsiteX16" fmla="*/ 339450 w 535548"/>
                <a:gd name="connsiteY16" fmla="*/ 153068 h 535548"/>
                <a:gd name="connsiteX17" fmla="*/ 189665 w 535548"/>
                <a:gd name="connsiteY17" fmla="*/ 159502 h 535548"/>
                <a:gd name="connsiteX18" fmla="*/ 189665 w 535548"/>
                <a:gd name="connsiteY18" fmla="*/ 302853 h 535548"/>
                <a:gd name="connsiteX19" fmla="*/ 102049 w 535548"/>
                <a:gd name="connsiteY19" fmla="*/ 403322 h 535548"/>
                <a:gd name="connsiteX20" fmla="*/ 132034 w 535548"/>
                <a:gd name="connsiteY20" fmla="*/ 101856 h 535548"/>
                <a:gd name="connsiteX21" fmla="*/ 433500 w 535548"/>
                <a:gd name="connsiteY21" fmla="*/ 131844 h 535548"/>
                <a:gd name="connsiteX22" fmla="*/ 433500 w 535548"/>
                <a:gd name="connsiteY22" fmla="*/ 403322 h 53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35548" h="535548">
                  <a:moveTo>
                    <a:pt x="267774" y="0"/>
                  </a:moveTo>
                  <a:cubicBezTo>
                    <a:pt x="119885" y="0"/>
                    <a:pt x="0" y="119885"/>
                    <a:pt x="0" y="267774"/>
                  </a:cubicBezTo>
                  <a:cubicBezTo>
                    <a:pt x="0" y="415664"/>
                    <a:pt x="119885" y="535549"/>
                    <a:pt x="267774" y="535549"/>
                  </a:cubicBezTo>
                  <a:cubicBezTo>
                    <a:pt x="415664" y="535549"/>
                    <a:pt x="535549" y="415664"/>
                    <a:pt x="535549" y="267774"/>
                  </a:cubicBezTo>
                  <a:cubicBezTo>
                    <a:pt x="535386" y="119955"/>
                    <a:pt x="415594" y="163"/>
                    <a:pt x="267774" y="0"/>
                  </a:cubicBezTo>
                  <a:close/>
                  <a:moveTo>
                    <a:pt x="147704" y="445068"/>
                  </a:moveTo>
                  <a:cubicBezTo>
                    <a:pt x="155127" y="378756"/>
                    <a:pt x="214900" y="331015"/>
                    <a:pt x="281214" y="338438"/>
                  </a:cubicBezTo>
                  <a:cubicBezTo>
                    <a:pt x="337299" y="344714"/>
                    <a:pt x="381568" y="388983"/>
                    <a:pt x="387845" y="445068"/>
                  </a:cubicBezTo>
                  <a:cubicBezTo>
                    <a:pt x="315369" y="494301"/>
                    <a:pt x="220180" y="494301"/>
                    <a:pt x="147704" y="445068"/>
                  </a:cubicBezTo>
                  <a:close/>
                  <a:moveTo>
                    <a:pt x="215317" y="231759"/>
                  </a:moveTo>
                  <a:cubicBezTo>
                    <a:pt x="215317" y="202788"/>
                    <a:pt x="238804" y="179302"/>
                    <a:pt x="267774" y="179302"/>
                  </a:cubicBezTo>
                  <a:cubicBezTo>
                    <a:pt x="296745" y="179302"/>
                    <a:pt x="320232" y="202788"/>
                    <a:pt x="320232" y="231759"/>
                  </a:cubicBezTo>
                  <a:cubicBezTo>
                    <a:pt x="320232" y="260729"/>
                    <a:pt x="296745" y="284216"/>
                    <a:pt x="267774" y="284216"/>
                  </a:cubicBezTo>
                  <a:cubicBezTo>
                    <a:pt x="238815" y="284186"/>
                    <a:pt x="215347" y="260719"/>
                    <a:pt x="215317" y="231759"/>
                  </a:cubicBezTo>
                  <a:close/>
                  <a:moveTo>
                    <a:pt x="433500" y="403322"/>
                  </a:moveTo>
                  <a:cubicBezTo>
                    <a:pt x="418644" y="359613"/>
                    <a:pt x="387165" y="323517"/>
                    <a:pt x="345884" y="302853"/>
                  </a:cubicBezTo>
                  <a:cubicBezTo>
                    <a:pt x="385469" y="259714"/>
                    <a:pt x="382588" y="192653"/>
                    <a:pt x="339450" y="153068"/>
                  </a:cubicBezTo>
                  <a:cubicBezTo>
                    <a:pt x="296311" y="113483"/>
                    <a:pt x="229250" y="116364"/>
                    <a:pt x="189665" y="159502"/>
                  </a:cubicBezTo>
                  <a:cubicBezTo>
                    <a:pt x="152463" y="200044"/>
                    <a:pt x="152463" y="262309"/>
                    <a:pt x="189665" y="302853"/>
                  </a:cubicBezTo>
                  <a:cubicBezTo>
                    <a:pt x="148384" y="323517"/>
                    <a:pt x="116905" y="359613"/>
                    <a:pt x="102049" y="403322"/>
                  </a:cubicBezTo>
                  <a:cubicBezTo>
                    <a:pt x="27083" y="311794"/>
                    <a:pt x="40509" y="176825"/>
                    <a:pt x="132034" y="101856"/>
                  </a:cubicBezTo>
                  <a:cubicBezTo>
                    <a:pt x="223562" y="26890"/>
                    <a:pt x="358534" y="40316"/>
                    <a:pt x="433500" y="131844"/>
                  </a:cubicBezTo>
                  <a:cubicBezTo>
                    <a:pt x="498160" y="210787"/>
                    <a:pt x="498160" y="324379"/>
                    <a:pt x="433500" y="403322"/>
                  </a:cubicBezTo>
                  <a:close/>
                </a:path>
              </a:pathLst>
            </a:custGeom>
            <a:grpFill/>
            <a:ln w="26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EDA1231-BDFD-1CDB-4291-217A79942CBC}"/>
                </a:ext>
              </a:extLst>
            </p:cNvPr>
            <p:cNvSpPr/>
            <p:nvPr/>
          </p:nvSpPr>
          <p:spPr>
            <a:xfrm>
              <a:off x="5105228" y="2755395"/>
              <a:ext cx="535548" cy="535548"/>
            </a:xfrm>
            <a:custGeom>
              <a:avLst/>
              <a:gdLst>
                <a:gd name="connsiteX0" fmla="*/ 267774 w 535548"/>
                <a:gd name="connsiteY0" fmla="*/ 535549 h 535548"/>
                <a:gd name="connsiteX1" fmla="*/ 535549 w 535548"/>
                <a:gd name="connsiteY1" fmla="*/ 267774 h 535548"/>
                <a:gd name="connsiteX2" fmla="*/ 267774 w 535548"/>
                <a:gd name="connsiteY2" fmla="*/ 0 h 535548"/>
                <a:gd name="connsiteX3" fmla="*/ 0 w 535548"/>
                <a:gd name="connsiteY3" fmla="*/ 267774 h 535548"/>
                <a:gd name="connsiteX4" fmla="*/ 267774 w 535548"/>
                <a:gd name="connsiteY4" fmla="*/ 535549 h 535548"/>
                <a:gd name="connsiteX5" fmla="*/ 147704 w 535548"/>
                <a:gd name="connsiteY5" fmla="*/ 445068 h 535548"/>
                <a:gd name="connsiteX6" fmla="*/ 281214 w 535548"/>
                <a:gd name="connsiteY6" fmla="*/ 338438 h 535548"/>
                <a:gd name="connsiteX7" fmla="*/ 387845 w 535548"/>
                <a:gd name="connsiteY7" fmla="*/ 445068 h 535548"/>
                <a:gd name="connsiteX8" fmla="*/ 147704 w 535548"/>
                <a:gd name="connsiteY8" fmla="*/ 445068 h 535548"/>
                <a:gd name="connsiteX9" fmla="*/ 215317 w 535548"/>
                <a:gd name="connsiteY9" fmla="*/ 231759 h 535548"/>
                <a:gd name="connsiteX10" fmla="*/ 267774 w 535548"/>
                <a:gd name="connsiteY10" fmla="*/ 179302 h 535548"/>
                <a:gd name="connsiteX11" fmla="*/ 320232 w 535548"/>
                <a:gd name="connsiteY11" fmla="*/ 231759 h 535548"/>
                <a:gd name="connsiteX12" fmla="*/ 267774 w 535548"/>
                <a:gd name="connsiteY12" fmla="*/ 284216 h 535548"/>
                <a:gd name="connsiteX13" fmla="*/ 215317 w 535548"/>
                <a:gd name="connsiteY13" fmla="*/ 231759 h 535548"/>
                <a:gd name="connsiteX14" fmla="*/ 267774 w 535548"/>
                <a:gd name="connsiteY14" fmla="*/ 53555 h 535548"/>
                <a:gd name="connsiteX15" fmla="*/ 481986 w 535548"/>
                <a:gd name="connsiteY15" fmla="*/ 267515 h 535548"/>
                <a:gd name="connsiteX16" fmla="*/ 433500 w 535548"/>
                <a:gd name="connsiteY16" fmla="*/ 403322 h 535548"/>
                <a:gd name="connsiteX17" fmla="*/ 345884 w 535548"/>
                <a:gd name="connsiteY17" fmla="*/ 302853 h 535548"/>
                <a:gd name="connsiteX18" fmla="*/ 339450 w 535548"/>
                <a:gd name="connsiteY18" fmla="*/ 153068 h 535548"/>
                <a:gd name="connsiteX19" fmla="*/ 189665 w 535548"/>
                <a:gd name="connsiteY19" fmla="*/ 159502 h 535548"/>
                <a:gd name="connsiteX20" fmla="*/ 189665 w 535548"/>
                <a:gd name="connsiteY20" fmla="*/ 302853 h 535548"/>
                <a:gd name="connsiteX21" fmla="*/ 102049 w 535548"/>
                <a:gd name="connsiteY21" fmla="*/ 403322 h 535548"/>
                <a:gd name="connsiteX22" fmla="*/ 131967 w 535548"/>
                <a:gd name="connsiteY22" fmla="*/ 102041 h 535548"/>
                <a:gd name="connsiteX23" fmla="*/ 267774 w 535548"/>
                <a:gd name="connsiteY23" fmla="*/ 53555 h 53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5548" h="535548">
                  <a:moveTo>
                    <a:pt x="267774" y="535549"/>
                  </a:moveTo>
                  <a:cubicBezTo>
                    <a:pt x="415661" y="535549"/>
                    <a:pt x="535549" y="415664"/>
                    <a:pt x="535549" y="267774"/>
                  </a:cubicBezTo>
                  <a:cubicBezTo>
                    <a:pt x="535549" y="119885"/>
                    <a:pt x="415661" y="0"/>
                    <a:pt x="267774" y="0"/>
                  </a:cubicBezTo>
                  <a:cubicBezTo>
                    <a:pt x="119888" y="0"/>
                    <a:pt x="0" y="119885"/>
                    <a:pt x="0" y="267774"/>
                  </a:cubicBezTo>
                  <a:cubicBezTo>
                    <a:pt x="163" y="415594"/>
                    <a:pt x="119955" y="535386"/>
                    <a:pt x="267774" y="535549"/>
                  </a:cubicBezTo>
                  <a:close/>
                  <a:moveTo>
                    <a:pt x="147704" y="445068"/>
                  </a:moveTo>
                  <a:cubicBezTo>
                    <a:pt x="155127" y="378756"/>
                    <a:pt x="214900" y="331015"/>
                    <a:pt x="281214" y="338438"/>
                  </a:cubicBezTo>
                  <a:cubicBezTo>
                    <a:pt x="337299" y="344714"/>
                    <a:pt x="381568" y="388983"/>
                    <a:pt x="387845" y="445068"/>
                  </a:cubicBezTo>
                  <a:cubicBezTo>
                    <a:pt x="315369" y="494301"/>
                    <a:pt x="220180" y="494301"/>
                    <a:pt x="147704" y="445068"/>
                  </a:cubicBezTo>
                  <a:close/>
                  <a:moveTo>
                    <a:pt x="215317" y="231759"/>
                  </a:moveTo>
                  <a:cubicBezTo>
                    <a:pt x="215317" y="202788"/>
                    <a:pt x="238804" y="179302"/>
                    <a:pt x="267774" y="179302"/>
                  </a:cubicBezTo>
                  <a:cubicBezTo>
                    <a:pt x="296745" y="179302"/>
                    <a:pt x="320232" y="202788"/>
                    <a:pt x="320232" y="231759"/>
                  </a:cubicBezTo>
                  <a:cubicBezTo>
                    <a:pt x="320232" y="260729"/>
                    <a:pt x="296745" y="284216"/>
                    <a:pt x="267774" y="284216"/>
                  </a:cubicBezTo>
                  <a:cubicBezTo>
                    <a:pt x="238815" y="284186"/>
                    <a:pt x="215347" y="260719"/>
                    <a:pt x="215317" y="231759"/>
                  </a:cubicBezTo>
                  <a:close/>
                  <a:moveTo>
                    <a:pt x="267774" y="53555"/>
                  </a:moveTo>
                  <a:cubicBezTo>
                    <a:pt x="386010" y="53485"/>
                    <a:pt x="481916" y="149279"/>
                    <a:pt x="481986" y="267515"/>
                  </a:cubicBezTo>
                  <a:cubicBezTo>
                    <a:pt x="482015" y="317029"/>
                    <a:pt x="464881" y="365022"/>
                    <a:pt x="433500" y="403322"/>
                  </a:cubicBezTo>
                  <a:cubicBezTo>
                    <a:pt x="418644" y="359613"/>
                    <a:pt x="387164" y="323517"/>
                    <a:pt x="345884" y="302853"/>
                  </a:cubicBezTo>
                  <a:cubicBezTo>
                    <a:pt x="385469" y="259714"/>
                    <a:pt x="382588" y="192653"/>
                    <a:pt x="339450" y="153068"/>
                  </a:cubicBezTo>
                  <a:cubicBezTo>
                    <a:pt x="296311" y="113483"/>
                    <a:pt x="229250" y="116364"/>
                    <a:pt x="189665" y="159502"/>
                  </a:cubicBezTo>
                  <a:cubicBezTo>
                    <a:pt x="152463" y="200044"/>
                    <a:pt x="152463" y="262312"/>
                    <a:pt x="189665" y="302853"/>
                  </a:cubicBezTo>
                  <a:cubicBezTo>
                    <a:pt x="148385" y="323517"/>
                    <a:pt x="116905" y="359613"/>
                    <a:pt x="102049" y="403322"/>
                  </a:cubicBezTo>
                  <a:cubicBezTo>
                    <a:pt x="27115" y="311864"/>
                    <a:pt x="40509" y="176975"/>
                    <a:pt x="131967" y="102041"/>
                  </a:cubicBezTo>
                  <a:cubicBezTo>
                    <a:pt x="170267" y="70660"/>
                    <a:pt x="218260" y="53525"/>
                    <a:pt x="267774" y="53555"/>
                  </a:cubicBezTo>
                  <a:close/>
                </a:path>
              </a:pathLst>
            </a:custGeom>
            <a:grpFill/>
            <a:ln w="26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4F96EEA-DEE6-D948-8919-E3B71B8AD17B}"/>
                </a:ext>
              </a:extLst>
            </p:cNvPr>
            <p:cNvSpPr/>
            <p:nvPr/>
          </p:nvSpPr>
          <p:spPr>
            <a:xfrm>
              <a:off x="5346225" y="2139513"/>
              <a:ext cx="1499537" cy="535548"/>
            </a:xfrm>
            <a:custGeom>
              <a:avLst/>
              <a:gdLst>
                <a:gd name="connsiteX0" fmla="*/ 1499537 w 1499537"/>
                <a:gd name="connsiteY0" fmla="*/ 535549 h 535548"/>
                <a:gd name="connsiteX1" fmla="*/ 1499537 w 1499537"/>
                <a:gd name="connsiteY1" fmla="*/ 240997 h 535548"/>
                <a:gd name="connsiteX2" fmla="*/ 776546 w 1499537"/>
                <a:gd name="connsiteY2" fmla="*/ 240997 h 535548"/>
                <a:gd name="connsiteX3" fmla="*/ 776546 w 1499537"/>
                <a:gd name="connsiteY3" fmla="*/ 0 h 535548"/>
                <a:gd name="connsiteX4" fmla="*/ 722991 w 1499537"/>
                <a:gd name="connsiteY4" fmla="*/ 0 h 535548"/>
                <a:gd name="connsiteX5" fmla="*/ 722991 w 1499537"/>
                <a:gd name="connsiteY5" fmla="*/ 240997 h 535548"/>
                <a:gd name="connsiteX6" fmla="*/ 0 w 1499537"/>
                <a:gd name="connsiteY6" fmla="*/ 240997 h 535548"/>
                <a:gd name="connsiteX7" fmla="*/ 0 w 1499537"/>
                <a:gd name="connsiteY7" fmla="*/ 535549 h 535548"/>
                <a:gd name="connsiteX8" fmla="*/ 53555 w 1499537"/>
                <a:gd name="connsiteY8" fmla="*/ 535549 h 535548"/>
                <a:gd name="connsiteX9" fmla="*/ 53555 w 1499537"/>
                <a:gd name="connsiteY9" fmla="*/ 294552 h 535548"/>
                <a:gd name="connsiteX10" fmla="*/ 722991 w 1499537"/>
                <a:gd name="connsiteY10" fmla="*/ 294552 h 535548"/>
                <a:gd name="connsiteX11" fmla="*/ 722991 w 1499537"/>
                <a:gd name="connsiteY11" fmla="*/ 535549 h 535548"/>
                <a:gd name="connsiteX12" fmla="*/ 776546 w 1499537"/>
                <a:gd name="connsiteY12" fmla="*/ 535549 h 535548"/>
                <a:gd name="connsiteX13" fmla="*/ 776546 w 1499537"/>
                <a:gd name="connsiteY13" fmla="*/ 294552 h 535548"/>
                <a:gd name="connsiteX14" fmla="*/ 1445982 w 1499537"/>
                <a:gd name="connsiteY14" fmla="*/ 294552 h 535548"/>
                <a:gd name="connsiteX15" fmla="*/ 1445982 w 1499537"/>
                <a:gd name="connsiteY15" fmla="*/ 535549 h 535548"/>
                <a:gd name="connsiteX16" fmla="*/ 1499537 w 1499537"/>
                <a:gd name="connsiteY16" fmla="*/ 535549 h 53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99537" h="535548">
                  <a:moveTo>
                    <a:pt x="1499537" y="535549"/>
                  </a:moveTo>
                  <a:lnTo>
                    <a:pt x="1499537" y="240997"/>
                  </a:lnTo>
                  <a:lnTo>
                    <a:pt x="776546" y="240997"/>
                  </a:lnTo>
                  <a:lnTo>
                    <a:pt x="776546" y="0"/>
                  </a:lnTo>
                  <a:lnTo>
                    <a:pt x="722991" y="0"/>
                  </a:lnTo>
                  <a:lnTo>
                    <a:pt x="722991" y="240997"/>
                  </a:lnTo>
                  <a:lnTo>
                    <a:pt x="0" y="240997"/>
                  </a:lnTo>
                  <a:lnTo>
                    <a:pt x="0" y="535549"/>
                  </a:lnTo>
                  <a:lnTo>
                    <a:pt x="53555" y="535549"/>
                  </a:lnTo>
                  <a:lnTo>
                    <a:pt x="53555" y="294552"/>
                  </a:lnTo>
                  <a:lnTo>
                    <a:pt x="722991" y="294552"/>
                  </a:lnTo>
                  <a:lnTo>
                    <a:pt x="722991" y="535549"/>
                  </a:lnTo>
                  <a:lnTo>
                    <a:pt x="776546" y="535549"/>
                  </a:lnTo>
                  <a:lnTo>
                    <a:pt x="776546" y="294552"/>
                  </a:lnTo>
                  <a:lnTo>
                    <a:pt x="1445982" y="294552"/>
                  </a:lnTo>
                  <a:lnTo>
                    <a:pt x="1445982" y="535549"/>
                  </a:lnTo>
                  <a:lnTo>
                    <a:pt x="1499537" y="535549"/>
                  </a:lnTo>
                  <a:close/>
                </a:path>
              </a:pathLst>
            </a:custGeom>
            <a:grpFill/>
            <a:ln w="26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/>
            </a:p>
          </p:txBody>
        </p:sp>
      </p:grpSp>
    </p:spTree>
    <p:extLst>
      <p:ext uri="{BB962C8B-B14F-4D97-AF65-F5344CB8AC3E}">
        <p14:creationId xmlns:p14="http://schemas.microsoft.com/office/powerpoint/2010/main" val="373953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93EC81-1583-605E-6188-8FB2F9269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" y="0"/>
            <a:ext cx="12186851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D36885D-86F9-50ED-74EA-F47AA3DBE612}"/>
              </a:ext>
            </a:extLst>
          </p:cNvPr>
          <p:cNvSpPr/>
          <p:nvPr/>
        </p:nvSpPr>
        <p:spPr>
          <a:xfrm>
            <a:off x="-1332309" y="-3778949"/>
            <a:ext cx="14856608" cy="14856608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C63149-7D1F-5F06-1C4A-9420E50E8BA7}"/>
              </a:ext>
            </a:extLst>
          </p:cNvPr>
          <p:cNvSpPr txBox="1"/>
          <p:nvPr/>
        </p:nvSpPr>
        <p:spPr>
          <a:xfrm>
            <a:off x="3242854" y="7741619"/>
            <a:ext cx="51235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Admin Page</a:t>
            </a:r>
          </a:p>
        </p:txBody>
      </p:sp>
      <p:grpSp>
        <p:nvGrpSpPr>
          <p:cNvPr id="6" name="Graphic 5" descr="Management outline">
            <a:extLst>
              <a:ext uri="{FF2B5EF4-FFF2-40B4-BE49-F238E27FC236}">
                <a16:creationId xmlns:a16="http://schemas.microsoft.com/office/drawing/2014/main" id="{E20E6748-A62C-BF3B-D8D8-1D43137CC3FE}"/>
              </a:ext>
            </a:extLst>
          </p:cNvPr>
          <p:cNvGrpSpPr/>
          <p:nvPr/>
        </p:nvGrpSpPr>
        <p:grpSpPr>
          <a:xfrm>
            <a:off x="5017909" y="-2934310"/>
            <a:ext cx="2156171" cy="2089672"/>
            <a:chOff x="5105228" y="1309412"/>
            <a:chExt cx="1981531" cy="1981531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6F99EA8-4524-8762-D8AF-5253A57C7AA9}"/>
                </a:ext>
              </a:extLst>
            </p:cNvPr>
            <p:cNvSpPr/>
            <p:nvPr/>
          </p:nvSpPr>
          <p:spPr>
            <a:xfrm>
              <a:off x="5721110" y="1309412"/>
              <a:ext cx="749768" cy="749768"/>
            </a:xfrm>
            <a:custGeom>
              <a:avLst/>
              <a:gdLst>
                <a:gd name="connsiteX0" fmla="*/ 749769 w 749768"/>
                <a:gd name="connsiteY0" fmla="*/ 374884 h 749768"/>
                <a:gd name="connsiteX1" fmla="*/ 374884 w 749768"/>
                <a:gd name="connsiteY1" fmla="*/ 0 h 749768"/>
                <a:gd name="connsiteX2" fmla="*/ 0 w 749768"/>
                <a:gd name="connsiteY2" fmla="*/ 374884 h 749768"/>
                <a:gd name="connsiteX3" fmla="*/ 374884 w 749768"/>
                <a:gd name="connsiteY3" fmla="*/ 749769 h 749768"/>
                <a:gd name="connsiteX4" fmla="*/ 749769 w 749768"/>
                <a:gd name="connsiteY4" fmla="*/ 374884 h 749768"/>
                <a:gd name="connsiteX5" fmla="*/ 188272 w 749768"/>
                <a:gd name="connsiteY5" fmla="*/ 635964 h 749768"/>
                <a:gd name="connsiteX6" fmla="*/ 390386 w 749768"/>
                <a:gd name="connsiteY6" fmla="*/ 464854 h 749768"/>
                <a:gd name="connsiteX7" fmla="*/ 561496 w 749768"/>
                <a:gd name="connsiteY7" fmla="*/ 635964 h 749768"/>
                <a:gd name="connsiteX8" fmla="*/ 188272 w 749768"/>
                <a:gd name="connsiteY8" fmla="*/ 635964 h 749768"/>
                <a:gd name="connsiteX9" fmla="*/ 287349 w 749768"/>
                <a:gd name="connsiteY9" fmla="*/ 322856 h 749768"/>
                <a:gd name="connsiteX10" fmla="*/ 375045 w 749768"/>
                <a:gd name="connsiteY10" fmla="*/ 235213 h 749768"/>
                <a:gd name="connsiteX11" fmla="*/ 462688 w 749768"/>
                <a:gd name="connsiteY11" fmla="*/ 322909 h 749768"/>
                <a:gd name="connsiteX12" fmla="*/ 374991 w 749768"/>
                <a:gd name="connsiteY12" fmla="*/ 410552 h 749768"/>
                <a:gd name="connsiteX13" fmla="*/ 374884 w 749768"/>
                <a:gd name="connsiteY13" fmla="*/ 410552 h 749768"/>
                <a:gd name="connsiteX14" fmla="*/ 287215 w 749768"/>
                <a:gd name="connsiteY14" fmla="*/ 322856 h 749768"/>
                <a:gd name="connsiteX15" fmla="*/ 53555 w 749768"/>
                <a:gd name="connsiteY15" fmla="*/ 374884 h 749768"/>
                <a:gd name="connsiteX16" fmla="*/ 374108 w 749768"/>
                <a:gd name="connsiteY16" fmla="*/ 52778 h 749768"/>
                <a:gd name="connsiteX17" fmla="*/ 696211 w 749768"/>
                <a:gd name="connsiteY17" fmla="*/ 373331 h 749768"/>
                <a:gd name="connsiteX18" fmla="*/ 608759 w 749768"/>
                <a:gd name="connsiteY18" fmla="*/ 594459 h 749768"/>
                <a:gd name="connsiteX19" fmla="*/ 467106 w 749768"/>
                <a:gd name="connsiteY19" fmla="*/ 428868 h 749768"/>
                <a:gd name="connsiteX20" fmla="*/ 481839 w 749768"/>
                <a:gd name="connsiteY20" fmla="*/ 229692 h 749768"/>
                <a:gd name="connsiteX21" fmla="*/ 282663 w 749768"/>
                <a:gd name="connsiteY21" fmla="*/ 214956 h 749768"/>
                <a:gd name="connsiteX22" fmla="*/ 267930 w 749768"/>
                <a:gd name="connsiteY22" fmla="*/ 414135 h 749768"/>
                <a:gd name="connsiteX23" fmla="*/ 282663 w 749768"/>
                <a:gd name="connsiteY23" fmla="*/ 428868 h 749768"/>
                <a:gd name="connsiteX24" fmla="*/ 141010 w 749768"/>
                <a:gd name="connsiteY24" fmla="*/ 594459 h 749768"/>
                <a:gd name="connsiteX25" fmla="*/ 53555 w 749768"/>
                <a:gd name="connsiteY25" fmla="*/ 374884 h 74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768" h="749768">
                  <a:moveTo>
                    <a:pt x="749769" y="374884"/>
                  </a:moveTo>
                  <a:cubicBezTo>
                    <a:pt x="749769" y="167841"/>
                    <a:pt x="581927" y="0"/>
                    <a:pt x="374884" y="0"/>
                  </a:cubicBezTo>
                  <a:cubicBezTo>
                    <a:pt x="167841" y="0"/>
                    <a:pt x="0" y="167841"/>
                    <a:pt x="0" y="374884"/>
                  </a:cubicBezTo>
                  <a:cubicBezTo>
                    <a:pt x="0" y="581927"/>
                    <a:pt x="167841" y="749769"/>
                    <a:pt x="374884" y="749769"/>
                  </a:cubicBezTo>
                  <a:cubicBezTo>
                    <a:pt x="581836" y="749546"/>
                    <a:pt x="749546" y="581836"/>
                    <a:pt x="749769" y="374884"/>
                  </a:cubicBezTo>
                  <a:close/>
                  <a:moveTo>
                    <a:pt x="188272" y="635964"/>
                  </a:moveTo>
                  <a:cubicBezTo>
                    <a:pt x="196833" y="532901"/>
                    <a:pt x="287322" y="456293"/>
                    <a:pt x="390386" y="464854"/>
                  </a:cubicBezTo>
                  <a:cubicBezTo>
                    <a:pt x="481566" y="472427"/>
                    <a:pt x="553924" y="544785"/>
                    <a:pt x="561496" y="635964"/>
                  </a:cubicBezTo>
                  <a:cubicBezTo>
                    <a:pt x="450057" y="716294"/>
                    <a:pt x="299712" y="716294"/>
                    <a:pt x="188272" y="635964"/>
                  </a:cubicBezTo>
                  <a:close/>
                  <a:moveTo>
                    <a:pt x="287349" y="322856"/>
                  </a:moveTo>
                  <a:cubicBezTo>
                    <a:pt x="287365" y="274437"/>
                    <a:pt x="326626" y="235197"/>
                    <a:pt x="375045" y="235213"/>
                  </a:cubicBezTo>
                  <a:cubicBezTo>
                    <a:pt x="423464" y="235229"/>
                    <a:pt x="462704" y="274490"/>
                    <a:pt x="462688" y="322909"/>
                  </a:cubicBezTo>
                  <a:cubicBezTo>
                    <a:pt x="462671" y="371328"/>
                    <a:pt x="423410" y="410568"/>
                    <a:pt x="374991" y="410552"/>
                  </a:cubicBezTo>
                  <a:cubicBezTo>
                    <a:pt x="374957" y="410552"/>
                    <a:pt x="374919" y="410552"/>
                    <a:pt x="374884" y="410552"/>
                  </a:cubicBezTo>
                  <a:cubicBezTo>
                    <a:pt x="326473" y="410506"/>
                    <a:pt x="287244" y="371267"/>
                    <a:pt x="287215" y="322856"/>
                  </a:cubicBezTo>
                  <a:close/>
                  <a:moveTo>
                    <a:pt x="53555" y="374884"/>
                  </a:moveTo>
                  <a:cubicBezTo>
                    <a:pt x="53126" y="197419"/>
                    <a:pt x="196643" y="53207"/>
                    <a:pt x="374108" y="52778"/>
                  </a:cubicBezTo>
                  <a:cubicBezTo>
                    <a:pt x="551573" y="52350"/>
                    <a:pt x="695783" y="195866"/>
                    <a:pt x="696211" y="373331"/>
                  </a:cubicBezTo>
                  <a:cubicBezTo>
                    <a:pt x="696412" y="455511"/>
                    <a:pt x="665114" y="534644"/>
                    <a:pt x="608759" y="594459"/>
                  </a:cubicBezTo>
                  <a:cubicBezTo>
                    <a:pt x="590491" y="519911"/>
                    <a:pt x="537924" y="458462"/>
                    <a:pt x="467106" y="428868"/>
                  </a:cubicBezTo>
                  <a:cubicBezTo>
                    <a:pt x="526177" y="377934"/>
                    <a:pt x="532772" y="288760"/>
                    <a:pt x="481839" y="229692"/>
                  </a:cubicBezTo>
                  <a:cubicBezTo>
                    <a:pt x="430908" y="170621"/>
                    <a:pt x="341734" y="164025"/>
                    <a:pt x="282663" y="214956"/>
                  </a:cubicBezTo>
                  <a:cubicBezTo>
                    <a:pt x="223592" y="265889"/>
                    <a:pt x="216996" y="355064"/>
                    <a:pt x="267930" y="414135"/>
                  </a:cubicBezTo>
                  <a:cubicBezTo>
                    <a:pt x="272471" y="419402"/>
                    <a:pt x="277396" y="424326"/>
                    <a:pt x="282663" y="428868"/>
                  </a:cubicBezTo>
                  <a:cubicBezTo>
                    <a:pt x="211836" y="458451"/>
                    <a:pt x="159267" y="519906"/>
                    <a:pt x="141010" y="594459"/>
                  </a:cubicBezTo>
                  <a:cubicBezTo>
                    <a:pt x="84890" y="535121"/>
                    <a:pt x="53598" y="456558"/>
                    <a:pt x="53555" y="374884"/>
                  </a:cubicBezTo>
                  <a:close/>
                </a:path>
              </a:pathLst>
            </a:custGeom>
            <a:grpFill/>
            <a:ln w="26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0A96FF5-2AC5-29FC-3935-89AA55FA764B}"/>
                </a:ext>
              </a:extLst>
            </p:cNvPr>
            <p:cNvSpPr/>
            <p:nvPr/>
          </p:nvSpPr>
          <p:spPr>
            <a:xfrm>
              <a:off x="5828220" y="2755395"/>
              <a:ext cx="535548" cy="535548"/>
            </a:xfrm>
            <a:custGeom>
              <a:avLst/>
              <a:gdLst>
                <a:gd name="connsiteX0" fmla="*/ 535549 w 535548"/>
                <a:gd name="connsiteY0" fmla="*/ 267774 h 535548"/>
                <a:gd name="connsiteX1" fmla="*/ 267774 w 535548"/>
                <a:gd name="connsiteY1" fmla="*/ 0 h 535548"/>
                <a:gd name="connsiteX2" fmla="*/ 0 w 535548"/>
                <a:gd name="connsiteY2" fmla="*/ 267774 h 535548"/>
                <a:gd name="connsiteX3" fmla="*/ 267774 w 535548"/>
                <a:gd name="connsiteY3" fmla="*/ 535549 h 535548"/>
                <a:gd name="connsiteX4" fmla="*/ 535549 w 535548"/>
                <a:gd name="connsiteY4" fmla="*/ 267774 h 535548"/>
                <a:gd name="connsiteX5" fmla="*/ 147704 w 535548"/>
                <a:gd name="connsiteY5" fmla="*/ 445068 h 535548"/>
                <a:gd name="connsiteX6" fmla="*/ 281214 w 535548"/>
                <a:gd name="connsiteY6" fmla="*/ 338438 h 535548"/>
                <a:gd name="connsiteX7" fmla="*/ 387845 w 535548"/>
                <a:gd name="connsiteY7" fmla="*/ 445068 h 535548"/>
                <a:gd name="connsiteX8" fmla="*/ 147704 w 535548"/>
                <a:gd name="connsiteY8" fmla="*/ 445068 h 535548"/>
                <a:gd name="connsiteX9" fmla="*/ 215317 w 535548"/>
                <a:gd name="connsiteY9" fmla="*/ 231759 h 535548"/>
                <a:gd name="connsiteX10" fmla="*/ 267774 w 535548"/>
                <a:gd name="connsiteY10" fmla="*/ 179302 h 535548"/>
                <a:gd name="connsiteX11" fmla="*/ 320232 w 535548"/>
                <a:gd name="connsiteY11" fmla="*/ 231759 h 535548"/>
                <a:gd name="connsiteX12" fmla="*/ 267774 w 535548"/>
                <a:gd name="connsiteY12" fmla="*/ 284216 h 535548"/>
                <a:gd name="connsiteX13" fmla="*/ 215317 w 535548"/>
                <a:gd name="connsiteY13" fmla="*/ 231759 h 535548"/>
                <a:gd name="connsiteX14" fmla="*/ 53555 w 535548"/>
                <a:gd name="connsiteY14" fmla="*/ 267774 h 535548"/>
                <a:gd name="connsiteX15" fmla="*/ 267584 w 535548"/>
                <a:gd name="connsiteY15" fmla="*/ 53365 h 535548"/>
                <a:gd name="connsiteX16" fmla="*/ 481994 w 535548"/>
                <a:gd name="connsiteY16" fmla="*/ 267392 h 535548"/>
                <a:gd name="connsiteX17" fmla="*/ 433500 w 535548"/>
                <a:gd name="connsiteY17" fmla="*/ 403322 h 535548"/>
                <a:gd name="connsiteX18" fmla="*/ 345884 w 535548"/>
                <a:gd name="connsiteY18" fmla="*/ 302853 h 535548"/>
                <a:gd name="connsiteX19" fmla="*/ 339450 w 535548"/>
                <a:gd name="connsiteY19" fmla="*/ 153068 h 535548"/>
                <a:gd name="connsiteX20" fmla="*/ 189665 w 535548"/>
                <a:gd name="connsiteY20" fmla="*/ 159502 h 535548"/>
                <a:gd name="connsiteX21" fmla="*/ 189665 w 535548"/>
                <a:gd name="connsiteY21" fmla="*/ 302853 h 535548"/>
                <a:gd name="connsiteX22" fmla="*/ 102049 w 535548"/>
                <a:gd name="connsiteY22" fmla="*/ 403322 h 535548"/>
                <a:gd name="connsiteX23" fmla="*/ 53555 w 535548"/>
                <a:gd name="connsiteY23" fmla="*/ 267774 h 53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5548" h="535548">
                  <a:moveTo>
                    <a:pt x="535549" y="267774"/>
                  </a:moveTo>
                  <a:cubicBezTo>
                    <a:pt x="535549" y="119885"/>
                    <a:pt x="415661" y="0"/>
                    <a:pt x="267774" y="0"/>
                  </a:cubicBezTo>
                  <a:cubicBezTo>
                    <a:pt x="119888" y="0"/>
                    <a:pt x="0" y="119885"/>
                    <a:pt x="0" y="267774"/>
                  </a:cubicBezTo>
                  <a:cubicBezTo>
                    <a:pt x="0" y="415664"/>
                    <a:pt x="119888" y="535549"/>
                    <a:pt x="267774" y="535549"/>
                  </a:cubicBezTo>
                  <a:cubicBezTo>
                    <a:pt x="415594" y="535386"/>
                    <a:pt x="535386" y="415594"/>
                    <a:pt x="535549" y="267774"/>
                  </a:cubicBezTo>
                  <a:close/>
                  <a:moveTo>
                    <a:pt x="147704" y="445068"/>
                  </a:moveTo>
                  <a:cubicBezTo>
                    <a:pt x="155127" y="378756"/>
                    <a:pt x="214900" y="331015"/>
                    <a:pt x="281214" y="338438"/>
                  </a:cubicBezTo>
                  <a:cubicBezTo>
                    <a:pt x="337299" y="344714"/>
                    <a:pt x="381568" y="388983"/>
                    <a:pt x="387845" y="445068"/>
                  </a:cubicBezTo>
                  <a:cubicBezTo>
                    <a:pt x="315369" y="494301"/>
                    <a:pt x="220180" y="494301"/>
                    <a:pt x="147704" y="445068"/>
                  </a:cubicBezTo>
                  <a:close/>
                  <a:moveTo>
                    <a:pt x="215317" y="231759"/>
                  </a:moveTo>
                  <a:cubicBezTo>
                    <a:pt x="215317" y="202788"/>
                    <a:pt x="238804" y="179302"/>
                    <a:pt x="267774" y="179302"/>
                  </a:cubicBezTo>
                  <a:cubicBezTo>
                    <a:pt x="296745" y="179302"/>
                    <a:pt x="320232" y="202788"/>
                    <a:pt x="320232" y="231759"/>
                  </a:cubicBezTo>
                  <a:cubicBezTo>
                    <a:pt x="320232" y="260729"/>
                    <a:pt x="296745" y="284216"/>
                    <a:pt x="267774" y="284216"/>
                  </a:cubicBezTo>
                  <a:cubicBezTo>
                    <a:pt x="238815" y="284186"/>
                    <a:pt x="215347" y="260719"/>
                    <a:pt x="215317" y="231759"/>
                  </a:cubicBezTo>
                  <a:close/>
                  <a:moveTo>
                    <a:pt x="53555" y="267774"/>
                  </a:moveTo>
                  <a:cubicBezTo>
                    <a:pt x="53451" y="149464"/>
                    <a:pt x="149274" y="53469"/>
                    <a:pt x="267584" y="53365"/>
                  </a:cubicBezTo>
                  <a:cubicBezTo>
                    <a:pt x="385892" y="53258"/>
                    <a:pt x="481887" y="149081"/>
                    <a:pt x="481994" y="267392"/>
                  </a:cubicBezTo>
                  <a:cubicBezTo>
                    <a:pt x="482037" y="316946"/>
                    <a:pt x="464899" y="364985"/>
                    <a:pt x="433500" y="403322"/>
                  </a:cubicBezTo>
                  <a:cubicBezTo>
                    <a:pt x="418644" y="359613"/>
                    <a:pt x="387164" y="323517"/>
                    <a:pt x="345884" y="302853"/>
                  </a:cubicBezTo>
                  <a:cubicBezTo>
                    <a:pt x="385469" y="259714"/>
                    <a:pt x="382588" y="192653"/>
                    <a:pt x="339450" y="153068"/>
                  </a:cubicBezTo>
                  <a:cubicBezTo>
                    <a:pt x="296311" y="113483"/>
                    <a:pt x="229250" y="116364"/>
                    <a:pt x="189665" y="159502"/>
                  </a:cubicBezTo>
                  <a:cubicBezTo>
                    <a:pt x="152463" y="200044"/>
                    <a:pt x="152463" y="262312"/>
                    <a:pt x="189665" y="302853"/>
                  </a:cubicBezTo>
                  <a:cubicBezTo>
                    <a:pt x="148385" y="323517"/>
                    <a:pt x="116905" y="359613"/>
                    <a:pt x="102049" y="403322"/>
                  </a:cubicBezTo>
                  <a:cubicBezTo>
                    <a:pt x="70655" y="365129"/>
                    <a:pt x="53512" y="317214"/>
                    <a:pt x="53555" y="267774"/>
                  </a:cubicBezTo>
                  <a:close/>
                </a:path>
              </a:pathLst>
            </a:custGeom>
            <a:grpFill/>
            <a:ln w="26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FDEB5EB-9D11-AA7C-FA83-36614A4AAF67}"/>
                </a:ext>
              </a:extLst>
            </p:cNvPr>
            <p:cNvSpPr/>
            <p:nvPr/>
          </p:nvSpPr>
          <p:spPr>
            <a:xfrm>
              <a:off x="6551211" y="2755395"/>
              <a:ext cx="535548" cy="535548"/>
            </a:xfrm>
            <a:custGeom>
              <a:avLst/>
              <a:gdLst>
                <a:gd name="connsiteX0" fmla="*/ 267774 w 535548"/>
                <a:gd name="connsiteY0" fmla="*/ 0 h 535548"/>
                <a:gd name="connsiteX1" fmla="*/ 0 w 535548"/>
                <a:gd name="connsiteY1" fmla="*/ 267774 h 535548"/>
                <a:gd name="connsiteX2" fmla="*/ 267774 w 535548"/>
                <a:gd name="connsiteY2" fmla="*/ 535549 h 535548"/>
                <a:gd name="connsiteX3" fmla="*/ 535549 w 535548"/>
                <a:gd name="connsiteY3" fmla="*/ 267774 h 535548"/>
                <a:gd name="connsiteX4" fmla="*/ 267774 w 535548"/>
                <a:gd name="connsiteY4" fmla="*/ 0 h 535548"/>
                <a:gd name="connsiteX5" fmla="*/ 147704 w 535548"/>
                <a:gd name="connsiteY5" fmla="*/ 445068 h 535548"/>
                <a:gd name="connsiteX6" fmla="*/ 281214 w 535548"/>
                <a:gd name="connsiteY6" fmla="*/ 338438 h 535548"/>
                <a:gd name="connsiteX7" fmla="*/ 387845 w 535548"/>
                <a:gd name="connsiteY7" fmla="*/ 445068 h 535548"/>
                <a:gd name="connsiteX8" fmla="*/ 147704 w 535548"/>
                <a:gd name="connsiteY8" fmla="*/ 445068 h 535548"/>
                <a:gd name="connsiteX9" fmla="*/ 215317 w 535548"/>
                <a:gd name="connsiteY9" fmla="*/ 231759 h 535548"/>
                <a:gd name="connsiteX10" fmla="*/ 267774 w 535548"/>
                <a:gd name="connsiteY10" fmla="*/ 179302 h 535548"/>
                <a:gd name="connsiteX11" fmla="*/ 320232 w 535548"/>
                <a:gd name="connsiteY11" fmla="*/ 231759 h 535548"/>
                <a:gd name="connsiteX12" fmla="*/ 267774 w 535548"/>
                <a:gd name="connsiteY12" fmla="*/ 284216 h 535548"/>
                <a:gd name="connsiteX13" fmla="*/ 215317 w 535548"/>
                <a:gd name="connsiteY13" fmla="*/ 231759 h 535548"/>
                <a:gd name="connsiteX14" fmla="*/ 433500 w 535548"/>
                <a:gd name="connsiteY14" fmla="*/ 403322 h 535548"/>
                <a:gd name="connsiteX15" fmla="*/ 345884 w 535548"/>
                <a:gd name="connsiteY15" fmla="*/ 302853 h 535548"/>
                <a:gd name="connsiteX16" fmla="*/ 339450 w 535548"/>
                <a:gd name="connsiteY16" fmla="*/ 153068 h 535548"/>
                <a:gd name="connsiteX17" fmla="*/ 189665 w 535548"/>
                <a:gd name="connsiteY17" fmla="*/ 159502 h 535548"/>
                <a:gd name="connsiteX18" fmla="*/ 189665 w 535548"/>
                <a:gd name="connsiteY18" fmla="*/ 302853 h 535548"/>
                <a:gd name="connsiteX19" fmla="*/ 102049 w 535548"/>
                <a:gd name="connsiteY19" fmla="*/ 403322 h 535548"/>
                <a:gd name="connsiteX20" fmla="*/ 132034 w 535548"/>
                <a:gd name="connsiteY20" fmla="*/ 101856 h 535548"/>
                <a:gd name="connsiteX21" fmla="*/ 433500 w 535548"/>
                <a:gd name="connsiteY21" fmla="*/ 131844 h 535548"/>
                <a:gd name="connsiteX22" fmla="*/ 433500 w 535548"/>
                <a:gd name="connsiteY22" fmla="*/ 403322 h 53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35548" h="535548">
                  <a:moveTo>
                    <a:pt x="267774" y="0"/>
                  </a:moveTo>
                  <a:cubicBezTo>
                    <a:pt x="119885" y="0"/>
                    <a:pt x="0" y="119885"/>
                    <a:pt x="0" y="267774"/>
                  </a:cubicBezTo>
                  <a:cubicBezTo>
                    <a:pt x="0" y="415664"/>
                    <a:pt x="119885" y="535549"/>
                    <a:pt x="267774" y="535549"/>
                  </a:cubicBezTo>
                  <a:cubicBezTo>
                    <a:pt x="415664" y="535549"/>
                    <a:pt x="535549" y="415664"/>
                    <a:pt x="535549" y="267774"/>
                  </a:cubicBezTo>
                  <a:cubicBezTo>
                    <a:pt x="535386" y="119955"/>
                    <a:pt x="415594" y="163"/>
                    <a:pt x="267774" y="0"/>
                  </a:cubicBezTo>
                  <a:close/>
                  <a:moveTo>
                    <a:pt x="147704" y="445068"/>
                  </a:moveTo>
                  <a:cubicBezTo>
                    <a:pt x="155127" y="378756"/>
                    <a:pt x="214900" y="331015"/>
                    <a:pt x="281214" y="338438"/>
                  </a:cubicBezTo>
                  <a:cubicBezTo>
                    <a:pt x="337299" y="344714"/>
                    <a:pt x="381568" y="388983"/>
                    <a:pt x="387845" y="445068"/>
                  </a:cubicBezTo>
                  <a:cubicBezTo>
                    <a:pt x="315369" y="494301"/>
                    <a:pt x="220180" y="494301"/>
                    <a:pt x="147704" y="445068"/>
                  </a:cubicBezTo>
                  <a:close/>
                  <a:moveTo>
                    <a:pt x="215317" y="231759"/>
                  </a:moveTo>
                  <a:cubicBezTo>
                    <a:pt x="215317" y="202788"/>
                    <a:pt x="238804" y="179302"/>
                    <a:pt x="267774" y="179302"/>
                  </a:cubicBezTo>
                  <a:cubicBezTo>
                    <a:pt x="296745" y="179302"/>
                    <a:pt x="320232" y="202788"/>
                    <a:pt x="320232" y="231759"/>
                  </a:cubicBezTo>
                  <a:cubicBezTo>
                    <a:pt x="320232" y="260729"/>
                    <a:pt x="296745" y="284216"/>
                    <a:pt x="267774" y="284216"/>
                  </a:cubicBezTo>
                  <a:cubicBezTo>
                    <a:pt x="238815" y="284186"/>
                    <a:pt x="215347" y="260719"/>
                    <a:pt x="215317" y="231759"/>
                  </a:cubicBezTo>
                  <a:close/>
                  <a:moveTo>
                    <a:pt x="433500" y="403322"/>
                  </a:moveTo>
                  <a:cubicBezTo>
                    <a:pt x="418644" y="359613"/>
                    <a:pt x="387165" y="323517"/>
                    <a:pt x="345884" y="302853"/>
                  </a:cubicBezTo>
                  <a:cubicBezTo>
                    <a:pt x="385469" y="259714"/>
                    <a:pt x="382588" y="192653"/>
                    <a:pt x="339450" y="153068"/>
                  </a:cubicBezTo>
                  <a:cubicBezTo>
                    <a:pt x="296311" y="113483"/>
                    <a:pt x="229250" y="116364"/>
                    <a:pt x="189665" y="159502"/>
                  </a:cubicBezTo>
                  <a:cubicBezTo>
                    <a:pt x="152463" y="200044"/>
                    <a:pt x="152463" y="262309"/>
                    <a:pt x="189665" y="302853"/>
                  </a:cubicBezTo>
                  <a:cubicBezTo>
                    <a:pt x="148384" y="323517"/>
                    <a:pt x="116905" y="359613"/>
                    <a:pt x="102049" y="403322"/>
                  </a:cubicBezTo>
                  <a:cubicBezTo>
                    <a:pt x="27083" y="311794"/>
                    <a:pt x="40509" y="176825"/>
                    <a:pt x="132034" y="101856"/>
                  </a:cubicBezTo>
                  <a:cubicBezTo>
                    <a:pt x="223562" y="26890"/>
                    <a:pt x="358534" y="40316"/>
                    <a:pt x="433500" y="131844"/>
                  </a:cubicBezTo>
                  <a:cubicBezTo>
                    <a:pt x="498160" y="210787"/>
                    <a:pt x="498160" y="324379"/>
                    <a:pt x="433500" y="403322"/>
                  </a:cubicBezTo>
                  <a:close/>
                </a:path>
              </a:pathLst>
            </a:custGeom>
            <a:grpFill/>
            <a:ln w="26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60338EB-DBE6-E555-0FA9-65D6CB0B296F}"/>
                </a:ext>
              </a:extLst>
            </p:cNvPr>
            <p:cNvSpPr/>
            <p:nvPr/>
          </p:nvSpPr>
          <p:spPr>
            <a:xfrm>
              <a:off x="5105228" y="2755395"/>
              <a:ext cx="535548" cy="535548"/>
            </a:xfrm>
            <a:custGeom>
              <a:avLst/>
              <a:gdLst>
                <a:gd name="connsiteX0" fmla="*/ 267774 w 535548"/>
                <a:gd name="connsiteY0" fmla="*/ 535549 h 535548"/>
                <a:gd name="connsiteX1" fmla="*/ 535549 w 535548"/>
                <a:gd name="connsiteY1" fmla="*/ 267774 h 535548"/>
                <a:gd name="connsiteX2" fmla="*/ 267774 w 535548"/>
                <a:gd name="connsiteY2" fmla="*/ 0 h 535548"/>
                <a:gd name="connsiteX3" fmla="*/ 0 w 535548"/>
                <a:gd name="connsiteY3" fmla="*/ 267774 h 535548"/>
                <a:gd name="connsiteX4" fmla="*/ 267774 w 535548"/>
                <a:gd name="connsiteY4" fmla="*/ 535549 h 535548"/>
                <a:gd name="connsiteX5" fmla="*/ 147704 w 535548"/>
                <a:gd name="connsiteY5" fmla="*/ 445068 h 535548"/>
                <a:gd name="connsiteX6" fmla="*/ 281214 w 535548"/>
                <a:gd name="connsiteY6" fmla="*/ 338438 h 535548"/>
                <a:gd name="connsiteX7" fmla="*/ 387845 w 535548"/>
                <a:gd name="connsiteY7" fmla="*/ 445068 h 535548"/>
                <a:gd name="connsiteX8" fmla="*/ 147704 w 535548"/>
                <a:gd name="connsiteY8" fmla="*/ 445068 h 535548"/>
                <a:gd name="connsiteX9" fmla="*/ 215317 w 535548"/>
                <a:gd name="connsiteY9" fmla="*/ 231759 h 535548"/>
                <a:gd name="connsiteX10" fmla="*/ 267774 w 535548"/>
                <a:gd name="connsiteY10" fmla="*/ 179302 h 535548"/>
                <a:gd name="connsiteX11" fmla="*/ 320232 w 535548"/>
                <a:gd name="connsiteY11" fmla="*/ 231759 h 535548"/>
                <a:gd name="connsiteX12" fmla="*/ 267774 w 535548"/>
                <a:gd name="connsiteY12" fmla="*/ 284216 h 535548"/>
                <a:gd name="connsiteX13" fmla="*/ 215317 w 535548"/>
                <a:gd name="connsiteY13" fmla="*/ 231759 h 535548"/>
                <a:gd name="connsiteX14" fmla="*/ 267774 w 535548"/>
                <a:gd name="connsiteY14" fmla="*/ 53555 h 535548"/>
                <a:gd name="connsiteX15" fmla="*/ 481986 w 535548"/>
                <a:gd name="connsiteY15" fmla="*/ 267515 h 535548"/>
                <a:gd name="connsiteX16" fmla="*/ 433500 w 535548"/>
                <a:gd name="connsiteY16" fmla="*/ 403322 h 535548"/>
                <a:gd name="connsiteX17" fmla="*/ 345884 w 535548"/>
                <a:gd name="connsiteY17" fmla="*/ 302853 h 535548"/>
                <a:gd name="connsiteX18" fmla="*/ 339450 w 535548"/>
                <a:gd name="connsiteY18" fmla="*/ 153068 h 535548"/>
                <a:gd name="connsiteX19" fmla="*/ 189665 w 535548"/>
                <a:gd name="connsiteY19" fmla="*/ 159502 h 535548"/>
                <a:gd name="connsiteX20" fmla="*/ 189665 w 535548"/>
                <a:gd name="connsiteY20" fmla="*/ 302853 h 535548"/>
                <a:gd name="connsiteX21" fmla="*/ 102049 w 535548"/>
                <a:gd name="connsiteY21" fmla="*/ 403322 h 535548"/>
                <a:gd name="connsiteX22" fmla="*/ 131967 w 535548"/>
                <a:gd name="connsiteY22" fmla="*/ 102041 h 535548"/>
                <a:gd name="connsiteX23" fmla="*/ 267774 w 535548"/>
                <a:gd name="connsiteY23" fmla="*/ 53555 h 53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5548" h="535548">
                  <a:moveTo>
                    <a:pt x="267774" y="535549"/>
                  </a:moveTo>
                  <a:cubicBezTo>
                    <a:pt x="415661" y="535549"/>
                    <a:pt x="535549" y="415664"/>
                    <a:pt x="535549" y="267774"/>
                  </a:cubicBezTo>
                  <a:cubicBezTo>
                    <a:pt x="535549" y="119885"/>
                    <a:pt x="415661" y="0"/>
                    <a:pt x="267774" y="0"/>
                  </a:cubicBezTo>
                  <a:cubicBezTo>
                    <a:pt x="119888" y="0"/>
                    <a:pt x="0" y="119885"/>
                    <a:pt x="0" y="267774"/>
                  </a:cubicBezTo>
                  <a:cubicBezTo>
                    <a:pt x="163" y="415594"/>
                    <a:pt x="119955" y="535386"/>
                    <a:pt x="267774" y="535549"/>
                  </a:cubicBezTo>
                  <a:close/>
                  <a:moveTo>
                    <a:pt x="147704" y="445068"/>
                  </a:moveTo>
                  <a:cubicBezTo>
                    <a:pt x="155127" y="378756"/>
                    <a:pt x="214900" y="331015"/>
                    <a:pt x="281214" y="338438"/>
                  </a:cubicBezTo>
                  <a:cubicBezTo>
                    <a:pt x="337299" y="344714"/>
                    <a:pt x="381568" y="388983"/>
                    <a:pt x="387845" y="445068"/>
                  </a:cubicBezTo>
                  <a:cubicBezTo>
                    <a:pt x="315369" y="494301"/>
                    <a:pt x="220180" y="494301"/>
                    <a:pt x="147704" y="445068"/>
                  </a:cubicBezTo>
                  <a:close/>
                  <a:moveTo>
                    <a:pt x="215317" y="231759"/>
                  </a:moveTo>
                  <a:cubicBezTo>
                    <a:pt x="215317" y="202788"/>
                    <a:pt x="238804" y="179302"/>
                    <a:pt x="267774" y="179302"/>
                  </a:cubicBezTo>
                  <a:cubicBezTo>
                    <a:pt x="296745" y="179302"/>
                    <a:pt x="320232" y="202788"/>
                    <a:pt x="320232" y="231759"/>
                  </a:cubicBezTo>
                  <a:cubicBezTo>
                    <a:pt x="320232" y="260729"/>
                    <a:pt x="296745" y="284216"/>
                    <a:pt x="267774" y="284216"/>
                  </a:cubicBezTo>
                  <a:cubicBezTo>
                    <a:pt x="238815" y="284186"/>
                    <a:pt x="215347" y="260719"/>
                    <a:pt x="215317" y="231759"/>
                  </a:cubicBezTo>
                  <a:close/>
                  <a:moveTo>
                    <a:pt x="267774" y="53555"/>
                  </a:moveTo>
                  <a:cubicBezTo>
                    <a:pt x="386010" y="53485"/>
                    <a:pt x="481916" y="149279"/>
                    <a:pt x="481986" y="267515"/>
                  </a:cubicBezTo>
                  <a:cubicBezTo>
                    <a:pt x="482015" y="317029"/>
                    <a:pt x="464881" y="365022"/>
                    <a:pt x="433500" y="403322"/>
                  </a:cubicBezTo>
                  <a:cubicBezTo>
                    <a:pt x="418644" y="359613"/>
                    <a:pt x="387164" y="323517"/>
                    <a:pt x="345884" y="302853"/>
                  </a:cubicBezTo>
                  <a:cubicBezTo>
                    <a:pt x="385469" y="259714"/>
                    <a:pt x="382588" y="192653"/>
                    <a:pt x="339450" y="153068"/>
                  </a:cubicBezTo>
                  <a:cubicBezTo>
                    <a:pt x="296311" y="113483"/>
                    <a:pt x="229250" y="116364"/>
                    <a:pt x="189665" y="159502"/>
                  </a:cubicBezTo>
                  <a:cubicBezTo>
                    <a:pt x="152463" y="200044"/>
                    <a:pt x="152463" y="262312"/>
                    <a:pt x="189665" y="302853"/>
                  </a:cubicBezTo>
                  <a:cubicBezTo>
                    <a:pt x="148385" y="323517"/>
                    <a:pt x="116905" y="359613"/>
                    <a:pt x="102049" y="403322"/>
                  </a:cubicBezTo>
                  <a:cubicBezTo>
                    <a:pt x="27115" y="311864"/>
                    <a:pt x="40509" y="176975"/>
                    <a:pt x="131967" y="102041"/>
                  </a:cubicBezTo>
                  <a:cubicBezTo>
                    <a:pt x="170267" y="70660"/>
                    <a:pt x="218260" y="53525"/>
                    <a:pt x="267774" y="53555"/>
                  </a:cubicBezTo>
                  <a:close/>
                </a:path>
              </a:pathLst>
            </a:custGeom>
            <a:grpFill/>
            <a:ln w="26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6655B22-E645-B082-302A-74D6702884C4}"/>
                </a:ext>
              </a:extLst>
            </p:cNvPr>
            <p:cNvSpPr/>
            <p:nvPr/>
          </p:nvSpPr>
          <p:spPr>
            <a:xfrm>
              <a:off x="5346225" y="2139513"/>
              <a:ext cx="1499537" cy="535548"/>
            </a:xfrm>
            <a:custGeom>
              <a:avLst/>
              <a:gdLst>
                <a:gd name="connsiteX0" fmla="*/ 1499537 w 1499537"/>
                <a:gd name="connsiteY0" fmla="*/ 535549 h 535548"/>
                <a:gd name="connsiteX1" fmla="*/ 1499537 w 1499537"/>
                <a:gd name="connsiteY1" fmla="*/ 240997 h 535548"/>
                <a:gd name="connsiteX2" fmla="*/ 776546 w 1499537"/>
                <a:gd name="connsiteY2" fmla="*/ 240997 h 535548"/>
                <a:gd name="connsiteX3" fmla="*/ 776546 w 1499537"/>
                <a:gd name="connsiteY3" fmla="*/ 0 h 535548"/>
                <a:gd name="connsiteX4" fmla="*/ 722991 w 1499537"/>
                <a:gd name="connsiteY4" fmla="*/ 0 h 535548"/>
                <a:gd name="connsiteX5" fmla="*/ 722991 w 1499537"/>
                <a:gd name="connsiteY5" fmla="*/ 240997 h 535548"/>
                <a:gd name="connsiteX6" fmla="*/ 0 w 1499537"/>
                <a:gd name="connsiteY6" fmla="*/ 240997 h 535548"/>
                <a:gd name="connsiteX7" fmla="*/ 0 w 1499537"/>
                <a:gd name="connsiteY7" fmla="*/ 535549 h 535548"/>
                <a:gd name="connsiteX8" fmla="*/ 53555 w 1499537"/>
                <a:gd name="connsiteY8" fmla="*/ 535549 h 535548"/>
                <a:gd name="connsiteX9" fmla="*/ 53555 w 1499537"/>
                <a:gd name="connsiteY9" fmla="*/ 294552 h 535548"/>
                <a:gd name="connsiteX10" fmla="*/ 722991 w 1499537"/>
                <a:gd name="connsiteY10" fmla="*/ 294552 h 535548"/>
                <a:gd name="connsiteX11" fmla="*/ 722991 w 1499537"/>
                <a:gd name="connsiteY11" fmla="*/ 535549 h 535548"/>
                <a:gd name="connsiteX12" fmla="*/ 776546 w 1499537"/>
                <a:gd name="connsiteY12" fmla="*/ 535549 h 535548"/>
                <a:gd name="connsiteX13" fmla="*/ 776546 w 1499537"/>
                <a:gd name="connsiteY13" fmla="*/ 294552 h 535548"/>
                <a:gd name="connsiteX14" fmla="*/ 1445982 w 1499537"/>
                <a:gd name="connsiteY14" fmla="*/ 294552 h 535548"/>
                <a:gd name="connsiteX15" fmla="*/ 1445982 w 1499537"/>
                <a:gd name="connsiteY15" fmla="*/ 535549 h 535548"/>
                <a:gd name="connsiteX16" fmla="*/ 1499537 w 1499537"/>
                <a:gd name="connsiteY16" fmla="*/ 535549 h 53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99537" h="535548">
                  <a:moveTo>
                    <a:pt x="1499537" y="535549"/>
                  </a:moveTo>
                  <a:lnTo>
                    <a:pt x="1499537" y="240997"/>
                  </a:lnTo>
                  <a:lnTo>
                    <a:pt x="776546" y="240997"/>
                  </a:lnTo>
                  <a:lnTo>
                    <a:pt x="776546" y="0"/>
                  </a:lnTo>
                  <a:lnTo>
                    <a:pt x="722991" y="0"/>
                  </a:lnTo>
                  <a:lnTo>
                    <a:pt x="722991" y="240997"/>
                  </a:lnTo>
                  <a:lnTo>
                    <a:pt x="0" y="240997"/>
                  </a:lnTo>
                  <a:lnTo>
                    <a:pt x="0" y="535549"/>
                  </a:lnTo>
                  <a:lnTo>
                    <a:pt x="53555" y="535549"/>
                  </a:lnTo>
                  <a:lnTo>
                    <a:pt x="53555" y="294552"/>
                  </a:lnTo>
                  <a:lnTo>
                    <a:pt x="722991" y="294552"/>
                  </a:lnTo>
                  <a:lnTo>
                    <a:pt x="722991" y="535549"/>
                  </a:lnTo>
                  <a:lnTo>
                    <a:pt x="776546" y="535549"/>
                  </a:lnTo>
                  <a:lnTo>
                    <a:pt x="776546" y="294552"/>
                  </a:lnTo>
                  <a:lnTo>
                    <a:pt x="1445982" y="294552"/>
                  </a:lnTo>
                  <a:lnTo>
                    <a:pt x="1445982" y="535549"/>
                  </a:lnTo>
                  <a:lnTo>
                    <a:pt x="1499537" y="535549"/>
                  </a:lnTo>
                  <a:close/>
                </a:path>
              </a:pathLst>
            </a:custGeom>
            <a:grpFill/>
            <a:ln w="26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/>
            </a:p>
          </p:txBody>
        </p:sp>
      </p:grp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7F3B677-86C1-9687-B522-EAD9B5DCB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Designed by ZIAEE TECHNOLOGIES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52338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E4B929-F458-290E-06C8-B294B126F6F2}"/>
              </a:ext>
            </a:extLst>
          </p:cNvPr>
          <p:cNvSpPr/>
          <p:nvPr/>
        </p:nvSpPr>
        <p:spPr>
          <a:xfrm>
            <a:off x="3207653" y="697153"/>
            <a:ext cx="5776686" cy="5776686"/>
          </a:xfrm>
          <a:prstGeom prst="ellipse">
            <a:avLst/>
          </a:prstGeom>
          <a:solidFill>
            <a:srgbClr val="80808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B33385-9380-4FF6-9C16-2F6C5A89CDAD}"/>
              </a:ext>
            </a:extLst>
          </p:cNvPr>
          <p:cNvSpPr txBox="1"/>
          <p:nvPr/>
        </p:nvSpPr>
        <p:spPr>
          <a:xfrm>
            <a:off x="3207651" y="3429000"/>
            <a:ext cx="577668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Community Page</a:t>
            </a:r>
          </a:p>
        </p:txBody>
      </p:sp>
      <p:pic>
        <p:nvPicPr>
          <p:cNvPr id="6" name="Picture 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B556A31-774F-B9A5-0056-2A47DF75E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418" y="961876"/>
            <a:ext cx="2019153" cy="189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043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533CA0E-10F6-1D05-2AD8-5E81567C9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62"/>
            <a:ext cx="12192000" cy="684847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224F86B1-28C3-8EF1-4F7B-0FDB0327AEA2}"/>
              </a:ext>
            </a:extLst>
          </p:cNvPr>
          <p:cNvSpPr/>
          <p:nvPr/>
        </p:nvSpPr>
        <p:spPr>
          <a:xfrm>
            <a:off x="-1491801" y="-4158796"/>
            <a:ext cx="15175589" cy="1517558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3B10A3-D168-9A64-C3AE-581E9D5F3C1B}"/>
              </a:ext>
            </a:extLst>
          </p:cNvPr>
          <p:cNvSpPr txBox="1"/>
          <p:nvPr/>
        </p:nvSpPr>
        <p:spPr>
          <a:xfrm>
            <a:off x="3207649" y="7792578"/>
            <a:ext cx="577668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Community Page</a:t>
            </a:r>
          </a:p>
        </p:txBody>
      </p:sp>
      <p:pic>
        <p:nvPicPr>
          <p:cNvPr id="9" name="Picture 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C707118-3649-E188-4701-98687156D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416" y="-3186446"/>
            <a:ext cx="2019153" cy="1890181"/>
          </a:xfrm>
          <a:prstGeom prst="rect">
            <a:avLst/>
          </a:prstGeom>
        </p:spPr>
      </p:pic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E361CCC7-2D09-D1B4-4C03-30DBA8DA4BDF}"/>
              </a:ext>
            </a:extLst>
          </p:cNvPr>
          <p:cNvSpPr/>
          <p:nvPr/>
        </p:nvSpPr>
        <p:spPr>
          <a:xfrm>
            <a:off x="7867650" y="952500"/>
            <a:ext cx="3752850" cy="2286000"/>
          </a:xfrm>
          <a:prstGeom prst="wedgeEllipseCallou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90719-C043-6EE8-A311-0AFC1136A9CC}"/>
              </a:ext>
            </a:extLst>
          </p:cNvPr>
          <p:cNvSpPr txBox="1"/>
          <p:nvPr/>
        </p:nvSpPr>
        <p:spPr>
          <a:xfrm>
            <a:off x="8286750" y="1409700"/>
            <a:ext cx="2933700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1900" dirty="0">
                <a:latin typeface="Constantia" panose="02030602050306030303" pitchFamily="18" charset="0"/>
              </a:rPr>
              <a:t>The Richfield Online Book Club’s interactive platform fosters engaging discussions among students</a:t>
            </a:r>
          </a:p>
        </p:txBody>
      </p:sp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" name="Section Zoom 2">
                <a:extLst>
                  <a:ext uri="{FF2B5EF4-FFF2-40B4-BE49-F238E27FC236}">
                    <a16:creationId xmlns:a16="http://schemas.microsoft.com/office/drawing/2014/main" id="{6128BFF9-875A-4607-C51A-E0257E3E8A9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12513736"/>
                  </p:ext>
                </p:extLst>
              </p:nvPr>
            </p:nvGraphicFramePr>
            <p:xfrm>
              <a:off x="11118850" y="6143967"/>
              <a:ext cx="1003300" cy="564356"/>
            </p:xfrm>
            <a:graphic>
              <a:graphicData uri="http://schemas.microsoft.com/office/powerpoint/2016/sectionzoom">
                <psez:sectionZm>
                  <psez:sectionZmObj sectionId="{1669FED1-1CA4-43D9-AE46-9AE15770B574}">
                    <psez:zmPr id="{ABEAD93B-4D5F-4C53-972F-C892F93242D7}" transitionDur="1000" showBg="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003300" cy="564356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" name="Section Zoom 2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6128BFF9-875A-4607-C51A-E0257E3E8A9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18850" y="6143967"/>
                <a:ext cx="1003300" cy="564356"/>
              </a:xfrm>
              <a:prstGeom prst="rect">
                <a:avLst/>
              </a:prstGeom>
            </p:spPr>
          </p:pic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89061-68AC-5984-D16C-04BD95E7A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Designed by ZIAEE TECHNOLOGIES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81854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53751E-06F1-2324-DA52-FBFFBD1270D5}"/>
              </a:ext>
            </a:extLst>
          </p:cNvPr>
          <p:cNvSpPr txBox="1"/>
          <p:nvPr/>
        </p:nvSpPr>
        <p:spPr>
          <a:xfrm>
            <a:off x="1855509" y="2321004"/>
            <a:ext cx="84809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Thank You</a:t>
            </a:r>
            <a:endParaRPr lang="en-ZA" sz="1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FEEE8C-7166-EC7B-90BB-B4E183C9E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2023 Designed by ZIAEE TECHNOLOGIES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0645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A3A2ED0-7377-A757-B840-A8D718252D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0290" t="-58130" b="-37891"/>
          <a:stretch>
            <a:fillRect/>
          </a:stretch>
        </p:blipFill>
        <p:spPr>
          <a:xfrm>
            <a:off x="-6024623" y="-4005631"/>
            <a:ext cx="19107150" cy="13492531"/>
          </a:xfrm>
          <a:custGeom>
            <a:avLst/>
            <a:gdLst>
              <a:gd name="connsiteX0" fmla="*/ 11199853 w 17104203"/>
              <a:gd name="connsiteY0" fmla="*/ 3986581 h 13443177"/>
              <a:gd name="connsiteX1" fmla="*/ 17104203 w 17104203"/>
              <a:gd name="connsiteY1" fmla="*/ 3986581 h 13443177"/>
              <a:gd name="connsiteX2" fmla="*/ 17104203 w 17104203"/>
              <a:gd name="connsiteY2" fmla="*/ 10844581 h 13443177"/>
              <a:gd name="connsiteX3" fmla="*/ 8164598 w 17104203"/>
              <a:gd name="connsiteY3" fmla="*/ 10844581 h 13443177"/>
              <a:gd name="connsiteX4" fmla="*/ 4575747 w 17104203"/>
              <a:gd name="connsiteY4" fmla="*/ 0 h 13443177"/>
              <a:gd name="connsiteX5" fmla="*/ 11590242 w 17104203"/>
              <a:gd name="connsiteY5" fmla="*/ 3104518 h 13443177"/>
              <a:gd name="connsiteX6" fmla="*/ 11199853 w 17104203"/>
              <a:gd name="connsiteY6" fmla="*/ 3986581 h 13443177"/>
              <a:gd name="connsiteX7" fmla="*/ 4912202 w 17104203"/>
              <a:gd name="connsiteY7" fmla="*/ 3986581 h 13443177"/>
              <a:gd name="connsiteX8" fmla="*/ 4912202 w 17104203"/>
              <a:gd name="connsiteY8" fmla="*/ 10844581 h 13443177"/>
              <a:gd name="connsiteX9" fmla="*/ 8164598 w 17104203"/>
              <a:gd name="connsiteY9" fmla="*/ 10844581 h 13443177"/>
              <a:gd name="connsiteX10" fmla="*/ 7014495 w 17104203"/>
              <a:gd name="connsiteY10" fmla="*/ 13443177 h 13443177"/>
              <a:gd name="connsiteX11" fmla="*/ 0 w 17104203"/>
              <a:gd name="connsiteY11" fmla="*/ 10338659 h 13443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104203" h="13443177">
                <a:moveTo>
                  <a:pt x="11199853" y="3986581"/>
                </a:moveTo>
                <a:lnTo>
                  <a:pt x="17104203" y="3986581"/>
                </a:lnTo>
                <a:lnTo>
                  <a:pt x="17104203" y="10844581"/>
                </a:lnTo>
                <a:lnTo>
                  <a:pt x="8164598" y="10844581"/>
                </a:lnTo>
                <a:close/>
                <a:moveTo>
                  <a:pt x="4575747" y="0"/>
                </a:moveTo>
                <a:lnTo>
                  <a:pt x="11590242" y="3104518"/>
                </a:lnTo>
                <a:lnTo>
                  <a:pt x="11199853" y="3986581"/>
                </a:lnTo>
                <a:lnTo>
                  <a:pt x="4912202" y="3986581"/>
                </a:lnTo>
                <a:lnTo>
                  <a:pt x="4912202" y="10844581"/>
                </a:lnTo>
                <a:lnTo>
                  <a:pt x="8164598" y="10844581"/>
                </a:lnTo>
                <a:lnTo>
                  <a:pt x="7014495" y="13443177"/>
                </a:lnTo>
                <a:lnTo>
                  <a:pt x="0" y="10338659"/>
                </a:lnTo>
                <a:close/>
              </a:path>
            </a:pathLst>
          </a:custGeom>
        </p:spPr>
      </p:pic>
      <p:pic>
        <p:nvPicPr>
          <p:cNvPr id="7" name="Picture 6" descr="A logo of a person reading a book&#10;&#10;Description automatically generated">
            <a:extLst>
              <a:ext uri="{FF2B5EF4-FFF2-40B4-BE49-F238E27FC236}">
                <a16:creationId xmlns:a16="http://schemas.microsoft.com/office/drawing/2014/main" id="{CF1F5BA2-B4B1-5B42-2832-8B9273581C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4457" y="-627742"/>
            <a:ext cx="6023429" cy="405674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BD8AFE-940E-E6A0-794F-F1F206AB61E8}"/>
              </a:ext>
            </a:extLst>
          </p:cNvPr>
          <p:cNvSpPr txBox="1"/>
          <p:nvPr/>
        </p:nvSpPr>
        <p:spPr>
          <a:xfrm>
            <a:off x="261257" y="3429000"/>
            <a:ext cx="3759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400" i="1" dirty="0">
                <a:latin typeface="Constantia" panose="02030602050306030303" pitchFamily="18" charset="0"/>
                <a:ea typeface="Verdana" panose="020B0604030504040204" pitchFamily="34" charset="0"/>
              </a:rPr>
              <a:t>The Richfield Book Club is an exclusive inline platform designed to foster a vibrant community of literature enthusiasts among the Richfield students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BC2045D-E8D9-E228-B151-35921BE86174}"/>
              </a:ext>
            </a:extLst>
          </p:cNvPr>
          <p:cNvCxnSpPr>
            <a:cxnSpLocks/>
          </p:cNvCxnSpPr>
          <p:nvPr/>
        </p:nvCxnSpPr>
        <p:spPr>
          <a:xfrm flipH="1">
            <a:off x="261257" y="3255264"/>
            <a:ext cx="379476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2" name="Section Zoom 11">
                <a:extLst>
                  <a:ext uri="{FF2B5EF4-FFF2-40B4-BE49-F238E27FC236}">
                    <a16:creationId xmlns:a16="http://schemas.microsoft.com/office/drawing/2014/main" id="{B1A07F9E-E682-BE89-8906-7959771D578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64234265"/>
                  </p:ext>
                </p:extLst>
              </p:nvPr>
            </p:nvGraphicFramePr>
            <p:xfrm>
              <a:off x="3147951" y="4597726"/>
              <a:ext cx="3759200" cy="2114550"/>
            </p:xfrm>
            <a:graphic>
              <a:graphicData uri="http://schemas.microsoft.com/office/powerpoint/2016/sectionzoom">
                <psez:sectionZm>
                  <psez:sectionZmObj sectionId="{114FD486-8E43-47A0-AF3A-AA81055BDF39}">
                    <psez:zmPr id="{317E9688-D786-4777-8B81-C38D5207E206}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59200" cy="211455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2" name="Section Zoom 11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B1A07F9E-E682-BE89-8906-7959771D57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147951" y="4597726"/>
                <a:ext cx="3759200" cy="211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4" name="Section Zoom 13">
                <a:extLst>
                  <a:ext uri="{FF2B5EF4-FFF2-40B4-BE49-F238E27FC236}">
                    <a16:creationId xmlns:a16="http://schemas.microsoft.com/office/drawing/2014/main" id="{E4209890-4ACB-9DB8-7AE0-679032273B5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73270485"/>
                  </p:ext>
                </p:extLst>
              </p:nvPr>
            </p:nvGraphicFramePr>
            <p:xfrm>
              <a:off x="6034645" y="4597726"/>
              <a:ext cx="3759200" cy="2114550"/>
            </p:xfrm>
            <a:graphic>
              <a:graphicData uri="http://schemas.microsoft.com/office/powerpoint/2016/sectionzoom">
                <psez:sectionZm>
                  <psez:sectionZmObj sectionId="{8B15712C-0EE7-4AA2-B472-08E48C69163E}">
                    <psez:zmPr id="{F0FB7358-1DD9-4C4B-8569-E3D26F0D87BE}" transitionDur="1000" showBg="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59200" cy="211455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4" name="Section Zoom 13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E4209890-4ACB-9DB8-7AE0-679032273B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34645" y="4597726"/>
                <a:ext cx="3759200" cy="211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2C048807-95F9-C513-FDFF-1B1CA9FC731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05582311"/>
                  </p:ext>
                </p:extLst>
              </p:nvPr>
            </p:nvGraphicFramePr>
            <p:xfrm>
              <a:off x="9011627" y="4583162"/>
              <a:ext cx="3759200" cy="2114550"/>
            </p:xfrm>
            <a:graphic>
              <a:graphicData uri="http://schemas.microsoft.com/office/powerpoint/2016/sectionzoom">
                <psez:sectionZm>
                  <psez:sectionZmObj sectionId="{A747E78B-F7D6-4027-9509-81047D3AACF5}">
                    <psez:zmPr id="{95F560FA-69B0-4EF0-8911-68C59FA7BEF7}" transitionDur="1000" showBg="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59200" cy="211455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Section Zoom 16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2C048807-95F9-C513-FDFF-1B1CA9FC731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011627" y="4583162"/>
                <a:ext cx="3759200" cy="21145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3428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9E180B9-A240-FDFF-62B9-439B82E5AB88}"/>
              </a:ext>
            </a:extLst>
          </p:cNvPr>
          <p:cNvSpPr/>
          <p:nvPr/>
        </p:nvSpPr>
        <p:spPr>
          <a:xfrm>
            <a:off x="3207654" y="685801"/>
            <a:ext cx="5776686" cy="5776686"/>
          </a:xfrm>
          <a:prstGeom prst="ellipse">
            <a:avLst/>
          </a:prstGeom>
          <a:solidFill>
            <a:srgbClr val="80808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18B-0DD2-1163-9653-9CFAE8121996}"/>
              </a:ext>
            </a:extLst>
          </p:cNvPr>
          <p:cNvSpPr txBox="1"/>
          <p:nvPr/>
        </p:nvSpPr>
        <p:spPr>
          <a:xfrm>
            <a:off x="3534225" y="3914078"/>
            <a:ext cx="512354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Purpose</a:t>
            </a:r>
          </a:p>
        </p:txBody>
      </p:sp>
      <p:pic>
        <p:nvPicPr>
          <p:cNvPr id="5" name="Graphic 4" descr="Open book outline">
            <a:extLst>
              <a:ext uri="{FF2B5EF4-FFF2-40B4-BE49-F238E27FC236}">
                <a16:creationId xmlns:a16="http://schemas.microsoft.com/office/drawing/2014/main" id="{B4EE755F-FFF8-2CD9-CACC-13CC34EBB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5569" y="1563915"/>
            <a:ext cx="2140857" cy="214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8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100+] Black And White Book Wallpapers | Wallpapers.com">
            <a:extLst>
              <a:ext uri="{FF2B5EF4-FFF2-40B4-BE49-F238E27FC236}">
                <a16:creationId xmlns:a16="http://schemas.microsoft.com/office/drawing/2014/main" id="{4EDCCA11-DCA2-2CAA-5703-20CC20C28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4000"/>
                    </a14:imgEffect>
                    <a14:imgEffect>
                      <a14:saturation sat="291000"/>
                    </a14:imgEffect>
                    <a14:imgEffect>
                      <a14:brightnessContrast bright="-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8900"/>
            <a:ext cx="12192000" cy="723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D914347-98D8-C746-8859-48ADDDC77CD4}"/>
              </a:ext>
            </a:extLst>
          </p:cNvPr>
          <p:cNvSpPr/>
          <p:nvPr/>
        </p:nvSpPr>
        <p:spPr>
          <a:xfrm>
            <a:off x="-1108419" y="-3775419"/>
            <a:ext cx="14408838" cy="14408838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7AFCFE-457E-78A0-2EA2-3E59C621AB90}"/>
              </a:ext>
            </a:extLst>
          </p:cNvPr>
          <p:cNvSpPr txBox="1"/>
          <p:nvPr/>
        </p:nvSpPr>
        <p:spPr>
          <a:xfrm>
            <a:off x="3534225" y="1164772"/>
            <a:ext cx="512354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600" dirty="0">
                <a:solidFill>
                  <a:schemeClr val="bg1"/>
                </a:solidFill>
                <a:latin typeface="Arial Black" panose="020B0A04020102020204" pitchFamily="34" charset="0"/>
              </a:rPr>
              <a:t>Purpose</a:t>
            </a:r>
          </a:p>
        </p:txBody>
      </p:sp>
      <p:pic>
        <p:nvPicPr>
          <p:cNvPr id="10" name="Graphic 9" descr="Open book outline">
            <a:extLst>
              <a:ext uri="{FF2B5EF4-FFF2-40B4-BE49-F238E27FC236}">
                <a16:creationId xmlns:a16="http://schemas.microsoft.com/office/drawing/2014/main" id="{E9E0C4DE-B2AF-C42F-5ED9-9753C36427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25569" y="-226785"/>
            <a:ext cx="2140857" cy="21408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BDEB297-38E1-A047-8B24-6907E3E170FC}"/>
              </a:ext>
            </a:extLst>
          </p:cNvPr>
          <p:cNvSpPr txBox="1"/>
          <p:nvPr/>
        </p:nvSpPr>
        <p:spPr>
          <a:xfrm>
            <a:off x="2310037" y="3167744"/>
            <a:ext cx="7571918" cy="3108543"/>
          </a:xfrm>
          <a:prstGeom prst="rect">
            <a:avLst/>
          </a:prstGeom>
          <a:solidFill>
            <a:schemeClr val="tx1">
              <a:alpha val="34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ZA" sz="2800" dirty="0">
                <a:solidFill>
                  <a:schemeClr val="bg1"/>
                </a:solidFill>
                <a:latin typeface="Constantia" panose="02030602050306030303" pitchFamily="18" charset="0"/>
              </a:rPr>
              <a:t>The purpose of creating this project is for a book club on your campus (Richfield Umhlanga Campus) is to provide a centralized online platform where members of the book club can access information, engage in discussions in our in-built community chat, and stay updated on club activities.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3678D6-E5A0-E7AC-8900-23C778741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6" y="6530631"/>
            <a:ext cx="4114800" cy="365125"/>
          </a:xfrm>
        </p:spPr>
        <p:txBody>
          <a:bodyPr/>
          <a:lstStyle/>
          <a:p>
            <a:r>
              <a:rPr lang="en-US" dirty="0"/>
              <a:t>© 2023 Designed by ZIAEE TECHNOLOGIES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5728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CFBAAF4-425A-AED0-7EA6-E9467C2B6206}"/>
              </a:ext>
            </a:extLst>
          </p:cNvPr>
          <p:cNvSpPr/>
          <p:nvPr/>
        </p:nvSpPr>
        <p:spPr>
          <a:xfrm>
            <a:off x="3207654" y="715144"/>
            <a:ext cx="5776686" cy="5776686"/>
          </a:xfrm>
          <a:prstGeom prst="ellipse">
            <a:avLst/>
          </a:prstGeom>
          <a:solidFill>
            <a:srgbClr val="80808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915AE9-5186-65B9-14FD-D5E62424F5AB}"/>
              </a:ext>
            </a:extLst>
          </p:cNvPr>
          <p:cNvSpPr txBox="1"/>
          <p:nvPr/>
        </p:nvSpPr>
        <p:spPr>
          <a:xfrm>
            <a:off x="3370939" y="3715870"/>
            <a:ext cx="54501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Objectives</a:t>
            </a:r>
          </a:p>
        </p:txBody>
      </p:sp>
      <p:pic>
        <p:nvPicPr>
          <p:cNvPr id="6" name="Graphic 5" descr="Presentation with checklist outline">
            <a:extLst>
              <a:ext uri="{FF2B5EF4-FFF2-40B4-BE49-F238E27FC236}">
                <a16:creationId xmlns:a16="http://schemas.microsoft.com/office/drawing/2014/main" id="{EFBD7D5B-2F1D-9145-F50C-01B3640F5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72633" y="1002979"/>
            <a:ext cx="2046728" cy="204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66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crets?~, graphy, book, tales, abstract, key, HD wallpaper | Peakpx">
            <a:extLst>
              <a:ext uri="{FF2B5EF4-FFF2-40B4-BE49-F238E27FC236}">
                <a16:creationId xmlns:a16="http://schemas.microsoft.com/office/drawing/2014/main" id="{A231828D-9FBF-A311-D03A-3125871CA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500"/>
                    </a14:imgEffect>
                    <a14:imgEffect>
                      <a14:saturation sat="0"/>
                    </a14:imgEffect>
                    <a14:imgEffect>
                      <a14:brightnessContrast bright="-33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05576" cy="6850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006D6989-E5C8-B09B-9407-9A10E7C042CA}"/>
              </a:ext>
            </a:extLst>
          </p:cNvPr>
          <p:cNvSpPr/>
          <p:nvPr/>
        </p:nvSpPr>
        <p:spPr>
          <a:xfrm>
            <a:off x="-1385180" y="-4052180"/>
            <a:ext cx="14962359" cy="1496235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2C4F63-A6C7-44BE-670C-5E625B295D73}"/>
              </a:ext>
            </a:extLst>
          </p:cNvPr>
          <p:cNvSpPr txBox="1"/>
          <p:nvPr/>
        </p:nvSpPr>
        <p:spPr>
          <a:xfrm>
            <a:off x="3370941" y="1572745"/>
            <a:ext cx="54501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Objectives</a:t>
            </a:r>
          </a:p>
        </p:txBody>
      </p:sp>
      <p:pic>
        <p:nvPicPr>
          <p:cNvPr id="4" name="Graphic 3" descr="Presentation with checklist outline">
            <a:extLst>
              <a:ext uri="{FF2B5EF4-FFF2-40B4-BE49-F238E27FC236}">
                <a16:creationId xmlns:a16="http://schemas.microsoft.com/office/drawing/2014/main" id="{CA6C477F-147E-B5DB-F718-BC8432AC82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79424" y="-73346"/>
            <a:ext cx="2046728" cy="20467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C60AE9-C793-B791-695D-3B9809954286}"/>
              </a:ext>
            </a:extLst>
          </p:cNvPr>
          <p:cNvSpPr txBox="1"/>
          <p:nvPr/>
        </p:nvSpPr>
        <p:spPr>
          <a:xfrm>
            <a:off x="2143125" y="3200400"/>
            <a:ext cx="7924800" cy="2364570"/>
          </a:xfrm>
          <a:prstGeom prst="rect">
            <a:avLst/>
          </a:prstGeom>
          <a:solidFill>
            <a:schemeClr val="tx1">
              <a:alpha val="60000"/>
            </a:schemeClr>
          </a:solidFill>
          <a:effectLst>
            <a:outerShdw blurRad="584200" dist="558800" dir="7560000" algn="ctr" rotWithShape="0">
              <a:srgbClr val="000000">
                <a:alpha val="41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nstantia" panose="02030602050306030303" pitchFamily="18" charset="0"/>
              </a:rPr>
              <a:t>Information Sharing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nstantia" panose="02030602050306030303" pitchFamily="18" charset="0"/>
              </a:rPr>
              <a:t>Event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nstantia" panose="02030602050306030303" pitchFamily="18" charset="0"/>
              </a:rPr>
              <a:t>Book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nstantia" panose="02030602050306030303" pitchFamily="18" charset="0"/>
              </a:rPr>
              <a:t>Member Profiles/usernames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nstantia" panose="02030602050306030303" pitchFamily="18" charset="0"/>
              </a:rPr>
              <a:t>Accessibility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nstantia" panose="02030602050306030303" pitchFamily="18" charset="0"/>
              </a:rPr>
              <a:t>Social Media Integration</a:t>
            </a:r>
            <a:endParaRPr lang="en-ZA" sz="2400" dirty="0">
              <a:solidFill>
                <a:schemeClr val="bg1"/>
              </a:solidFill>
              <a:latin typeface="Constantia" panose="02030602050306030303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9D2F5A-4636-79E7-B978-A01224256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2023 Designed by ZIAEE TECHNOLOGIES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845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E3C770-70E2-2E92-C2EF-AF8203F4684A}"/>
              </a:ext>
            </a:extLst>
          </p:cNvPr>
          <p:cNvSpPr/>
          <p:nvPr/>
        </p:nvSpPr>
        <p:spPr>
          <a:xfrm>
            <a:off x="3207654" y="685801"/>
            <a:ext cx="5776686" cy="5776686"/>
          </a:xfrm>
          <a:prstGeom prst="ellipse">
            <a:avLst/>
          </a:prstGeom>
          <a:solidFill>
            <a:srgbClr val="80808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4560D-7398-2D68-5955-3C911D234841}"/>
              </a:ext>
            </a:extLst>
          </p:cNvPr>
          <p:cNvSpPr txBox="1"/>
          <p:nvPr/>
        </p:nvSpPr>
        <p:spPr>
          <a:xfrm>
            <a:off x="3534225" y="3429000"/>
            <a:ext cx="51235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Web Site Design</a:t>
            </a:r>
          </a:p>
        </p:txBody>
      </p:sp>
      <p:pic>
        <p:nvPicPr>
          <p:cNvPr id="6" name="Graphic 5" descr="Remote learning language outline">
            <a:extLst>
              <a:ext uri="{FF2B5EF4-FFF2-40B4-BE49-F238E27FC236}">
                <a16:creationId xmlns:a16="http://schemas.microsoft.com/office/drawing/2014/main" id="{3E4B768D-FB06-9F80-3389-1F31EE169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09695" y="962771"/>
            <a:ext cx="2172609" cy="217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724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D wallpaper: book page lot, books, pages, story, stories, notes, reminder  | Wallpaper Flare">
            <a:extLst>
              <a:ext uri="{FF2B5EF4-FFF2-40B4-BE49-F238E27FC236}">
                <a16:creationId xmlns:a16="http://schemas.microsoft.com/office/drawing/2014/main" id="{5226EC01-EAEC-BE61-F6F4-16989951E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36000" contras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57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6B97D86C-4354-9600-57C5-5D98916D464E}"/>
              </a:ext>
            </a:extLst>
          </p:cNvPr>
          <p:cNvSpPr/>
          <p:nvPr/>
        </p:nvSpPr>
        <p:spPr>
          <a:xfrm>
            <a:off x="-1283110" y="-3950110"/>
            <a:ext cx="14758219" cy="1475821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AF7576-DF9C-BEA9-F000-9AFA8FEB708F}"/>
              </a:ext>
            </a:extLst>
          </p:cNvPr>
          <p:cNvSpPr txBox="1"/>
          <p:nvPr/>
        </p:nvSpPr>
        <p:spPr>
          <a:xfrm>
            <a:off x="1703612" y="1786166"/>
            <a:ext cx="878476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600" dirty="0">
                <a:solidFill>
                  <a:schemeClr val="bg1"/>
                </a:solidFill>
                <a:latin typeface="Arial Black" panose="020B0A04020102020204" pitchFamily="34" charset="0"/>
              </a:rPr>
              <a:t>Web Site Design</a:t>
            </a:r>
          </a:p>
        </p:txBody>
      </p:sp>
      <p:pic>
        <p:nvPicPr>
          <p:cNvPr id="4" name="Graphic 3" descr="Remote learning language outline">
            <a:extLst>
              <a:ext uri="{FF2B5EF4-FFF2-40B4-BE49-F238E27FC236}">
                <a16:creationId xmlns:a16="http://schemas.microsoft.com/office/drawing/2014/main" id="{F42BD148-DC66-98DA-4780-CBD61B9AD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09691" y="0"/>
            <a:ext cx="2172609" cy="2172609"/>
          </a:xfrm>
          <a:prstGeom prst="rect">
            <a:avLst/>
          </a:prstGeom>
        </p:spPr>
      </p:pic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3E107416-FE96-3BD1-1AF0-85DE6F9946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01044356"/>
                  </p:ext>
                </p:extLst>
              </p:nvPr>
            </p:nvGraphicFramePr>
            <p:xfrm>
              <a:off x="-675864" y="4495806"/>
              <a:ext cx="4375580" cy="2461264"/>
            </p:xfrm>
            <a:graphic>
              <a:graphicData uri="http://schemas.microsoft.com/office/powerpoint/2016/sectionzoom">
                <psez:sectionZm>
                  <psez:sectionZmObj sectionId="{FB8DA3C8-D4CE-4553-9DC7-65D56586FCBC}">
                    <psez:zmPr id="{D46574B5-BAF4-4670-A5B6-83DBF49315DF}" transitionDur="1000" showBg="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375580" cy="2461264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3E107416-FE96-3BD1-1AF0-85DE6F9946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675864" y="4495806"/>
                <a:ext cx="4375580" cy="24612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7" name="Section Zoom 6">
                <a:extLst>
                  <a:ext uri="{FF2B5EF4-FFF2-40B4-BE49-F238E27FC236}">
                    <a16:creationId xmlns:a16="http://schemas.microsoft.com/office/drawing/2014/main" id="{4B27F403-BA2A-620A-11C3-71BBF43351F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86645639"/>
                  </p:ext>
                </p:extLst>
              </p:nvPr>
            </p:nvGraphicFramePr>
            <p:xfrm>
              <a:off x="2291609" y="2755476"/>
              <a:ext cx="4317213" cy="2428433"/>
            </p:xfrm>
            <a:graphic>
              <a:graphicData uri="http://schemas.microsoft.com/office/powerpoint/2016/sectionzoom">
                <psez:sectionZm>
                  <psez:sectionZmObj sectionId="{7AFD9623-BE4A-468D-AB98-DC8E8FD82515}">
                    <psez:zmPr id="{0B7E496E-734A-4F60-AE94-55B685832C2F}" transitionDur="1000" showBg="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317213" cy="2428433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7" name="Section Zoom 6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4B27F403-BA2A-620A-11C3-71BBF43351F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291609" y="2755476"/>
                <a:ext cx="4317213" cy="24284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9" name="Section Zoom 8">
                <a:extLst>
                  <a:ext uri="{FF2B5EF4-FFF2-40B4-BE49-F238E27FC236}">
                    <a16:creationId xmlns:a16="http://schemas.microsoft.com/office/drawing/2014/main" id="{44B32C8C-B369-1E9E-14D0-C000587F66F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46389233"/>
                  </p:ext>
                </p:extLst>
              </p:nvPr>
            </p:nvGraphicFramePr>
            <p:xfrm>
              <a:off x="8229005" y="2776086"/>
              <a:ext cx="4518746" cy="2541794"/>
            </p:xfrm>
            <a:graphic>
              <a:graphicData uri="http://schemas.microsoft.com/office/powerpoint/2016/sectionzoom">
                <psez:sectionZm>
                  <psez:sectionZmObj sectionId="{8F409FC3-6FD3-4583-AB52-EFCB889A7B5A}">
                    <psez:zmPr id="{6936690C-0719-4646-9702-5F14F80A280B}" transitionDur="1000" showBg="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518746" cy="2541794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9" name="Section Zoom 8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44B32C8C-B369-1E9E-14D0-C000587F66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229005" y="2776086"/>
                <a:ext cx="4518746" cy="25417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8" name="Section Zoom 7">
                <a:extLst>
                  <a:ext uri="{FF2B5EF4-FFF2-40B4-BE49-F238E27FC236}">
                    <a16:creationId xmlns:a16="http://schemas.microsoft.com/office/drawing/2014/main" id="{CB214627-DC12-A2F6-9549-0C8A15563C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33831439"/>
                  </p:ext>
                </p:extLst>
              </p:nvPr>
            </p:nvGraphicFramePr>
            <p:xfrm>
              <a:off x="5231123" y="4575238"/>
              <a:ext cx="4375581" cy="2461264"/>
            </p:xfrm>
            <a:graphic>
              <a:graphicData uri="http://schemas.microsoft.com/office/powerpoint/2016/sectionzoom">
                <psez:sectionZm>
                  <psez:sectionZmObj sectionId="{DA501903-1CB3-4E29-8A9B-4823EAC04254}">
                    <psez:zmPr id="{299C601E-45A5-4DBB-9917-56B0148C97F2}" transitionDur="1000" showBg="0">
                      <p166:blipFill xmlns:p166="http://schemas.microsoft.com/office/powerpoint/2016/6/main">
                        <a:blip r:embed="rId1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375581" cy="2461264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8" name="Section Zoom 7">
                <a:hlinkClick r:id="rId16" action="ppaction://hlinksldjump"/>
                <a:extLst>
                  <a:ext uri="{FF2B5EF4-FFF2-40B4-BE49-F238E27FC236}">
                    <a16:creationId xmlns:a16="http://schemas.microsoft.com/office/drawing/2014/main" id="{CB214627-DC12-A2F6-9549-0C8A15563C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231123" y="4575238"/>
                <a:ext cx="4375581" cy="246126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6528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ACB097-9178-AD97-1787-A0324E41EA93}"/>
              </a:ext>
            </a:extLst>
          </p:cNvPr>
          <p:cNvSpPr/>
          <p:nvPr/>
        </p:nvSpPr>
        <p:spPr>
          <a:xfrm>
            <a:off x="3207653" y="697153"/>
            <a:ext cx="5776686" cy="5776686"/>
          </a:xfrm>
          <a:prstGeom prst="ellipse">
            <a:avLst/>
          </a:prstGeom>
          <a:solidFill>
            <a:srgbClr val="80808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FC85AD-EAA6-7AFA-B528-1BC5856B7212}"/>
              </a:ext>
            </a:extLst>
          </p:cNvPr>
          <p:cNvSpPr txBox="1"/>
          <p:nvPr/>
        </p:nvSpPr>
        <p:spPr>
          <a:xfrm>
            <a:off x="3534225" y="3914078"/>
            <a:ext cx="51235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7000" dirty="0">
                <a:solidFill>
                  <a:schemeClr val="bg1"/>
                </a:solidFill>
                <a:latin typeface="Arial Black" panose="020B0A04020102020204" pitchFamily="34" charset="0"/>
              </a:rPr>
              <a:t>Login Page</a:t>
            </a:r>
          </a:p>
        </p:txBody>
      </p:sp>
      <p:pic>
        <p:nvPicPr>
          <p:cNvPr id="6" name="Picture 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C3FB55B-B0CA-7765-87D1-D545C5EC11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098" y="1003605"/>
            <a:ext cx="1815795" cy="18157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77688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1277</TotalTime>
  <Words>265</Words>
  <Application>Microsoft Office PowerPoint</Application>
  <PresentationFormat>Widescreen</PresentationFormat>
  <Paragraphs>36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Arial Black</vt:lpstr>
      <vt:lpstr>Calibri</vt:lpstr>
      <vt:lpstr>Calibri Light</vt:lpstr>
      <vt:lpstr>Constantia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Vivash Singh</dc:creator>
  <cp:lastModifiedBy>Vivash Singh</cp:lastModifiedBy>
  <cp:revision>9</cp:revision>
  <dcterms:created xsi:type="dcterms:W3CDTF">2023-10-24T19:02:15Z</dcterms:created>
  <dcterms:modified xsi:type="dcterms:W3CDTF">2023-11-01T06:19:23Z</dcterms:modified>
</cp:coreProperties>
</file>

<file path=docProps/thumbnail.jpeg>
</file>